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263" r:id="rId5"/>
    <p:sldId id="314" r:id="rId6"/>
    <p:sldId id="313" r:id="rId7"/>
    <p:sldId id="315" r:id="rId8"/>
    <p:sldId id="316" r:id="rId9"/>
    <p:sldId id="307" r:id="rId10"/>
    <p:sldId id="305" r:id="rId11"/>
    <p:sldId id="308" r:id="rId12"/>
    <p:sldId id="309" r:id="rId13"/>
    <p:sldId id="310" r:id="rId14"/>
    <p:sldId id="306" r:id="rId15"/>
    <p:sldId id="311" r:id="rId16"/>
    <p:sldId id="298" r:id="rId17"/>
    <p:sldId id="319" r:id="rId18"/>
    <p:sldId id="320" r:id="rId19"/>
    <p:sldId id="321" r:id="rId20"/>
    <p:sldId id="318" r:id="rId21"/>
    <p:sldId id="302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9E0000"/>
    <a:srgbClr val="BA31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152" y="2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Tomlet" userId="S::markto1@regent.edu::a30b6cb3-45c9-4863-a8d5-5d6b34d142a0" providerId="AD" clId="Web-{01EAC48B-83B0-26D8-B173-C3A1DD335B46}"/>
    <pc:docChg chg="modSld">
      <pc:chgData name="Mark Tomlet" userId="S::markto1@regent.edu::a30b6cb3-45c9-4863-a8d5-5d6b34d142a0" providerId="AD" clId="Web-{01EAC48B-83B0-26D8-B173-C3A1DD335B46}" dt="2024-08-27T19:00:04.205" v="1" actId="20577"/>
      <pc:docMkLst>
        <pc:docMk/>
      </pc:docMkLst>
      <pc:sldChg chg="modSp">
        <pc:chgData name="Mark Tomlet" userId="S::markto1@regent.edu::a30b6cb3-45c9-4863-a8d5-5d6b34d142a0" providerId="AD" clId="Web-{01EAC48B-83B0-26D8-B173-C3A1DD335B46}" dt="2024-08-27T19:00:04.205" v="1" actId="20577"/>
        <pc:sldMkLst>
          <pc:docMk/>
          <pc:sldMk cId="1416460019" sldId="284"/>
        </pc:sldMkLst>
        <pc:spChg chg="mod">
          <ac:chgData name="Mark Tomlet" userId="S::markto1@regent.edu::a30b6cb3-45c9-4863-a8d5-5d6b34d142a0" providerId="AD" clId="Web-{01EAC48B-83B0-26D8-B173-C3A1DD335B46}" dt="2024-08-27T19:00:04.205" v="1" actId="20577"/>
          <ac:spMkLst>
            <pc:docMk/>
            <pc:sldMk cId="1416460019" sldId="284"/>
            <ac:spMk id="2" creationId="{1A403AF1-7908-5C4D-A02B-66B18E392020}"/>
          </ac:spMkLst>
        </pc:spChg>
      </pc:sldChg>
    </pc:docChg>
  </pc:docChgLst>
  <pc:docChgLst>
    <pc:chgData name="Kellan Jones" userId="1bc19433-e873-40ef-bf9f-768adce954de" providerId="ADAL" clId="{09500882-52C5-4D78-A713-1CC7836E209A}"/>
    <pc:docChg chg="undo custSel addSld delSld modSld sldOrd">
      <pc:chgData name="Kellan Jones" userId="1bc19433-e873-40ef-bf9f-768adce954de" providerId="ADAL" clId="{09500882-52C5-4D78-A713-1CC7836E209A}" dt="2024-08-27T20:41:45.164" v="795" actId="20577"/>
      <pc:docMkLst>
        <pc:docMk/>
      </pc:docMkLst>
      <pc:sldChg chg="addSp modSp mod">
        <pc:chgData name="Kellan Jones" userId="1bc19433-e873-40ef-bf9f-768adce954de" providerId="ADAL" clId="{09500882-52C5-4D78-A713-1CC7836E209A}" dt="2024-08-27T20:15:51.820" v="715" actId="1076"/>
        <pc:sldMkLst>
          <pc:docMk/>
          <pc:sldMk cId="2736788528" sldId="263"/>
        </pc:sldMkLst>
        <pc:spChg chg="mod">
          <ac:chgData name="Kellan Jones" userId="1bc19433-e873-40ef-bf9f-768adce954de" providerId="ADAL" clId="{09500882-52C5-4D78-A713-1CC7836E209A}" dt="2024-08-27T20:15:47.459" v="714" actId="1076"/>
          <ac:spMkLst>
            <pc:docMk/>
            <pc:sldMk cId="2736788528" sldId="263"/>
            <ac:spMk id="2" creationId="{C02C5318-1A1E-49D0-B2E2-A4B0FA9E8A40}"/>
          </ac:spMkLst>
        </pc:spChg>
        <pc:spChg chg="mod">
          <ac:chgData name="Kellan Jones" userId="1bc19433-e873-40ef-bf9f-768adce954de" providerId="ADAL" clId="{09500882-52C5-4D78-A713-1CC7836E209A}" dt="2024-08-27T20:15:47.459" v="714" actId="1076"/>
          <ac:spMkLst>
            <pc:docMk/>
            <pc:sldMk cId="2736788528" sldId="263"/>
            <ac:spMk id="4" creationId="{7918AA8D-9B51-47B8-EAE8-8EC87A7F83BD}"/>
          </ac:spMkLst>
        </pc:spChg>
        <pc:picChg chg="add mod">
          <ac:chgData name="Kellan Jones" userId="1bc19433-e873-40ef-bf9f-768adce954de" providerId="ADAL" clId="{09500882-52C5-4D78-A713-1CC7836E209A}" dt="2024-08-27T20:15:51.820" v="715" actId="1076"/>
          <ac:picMkLst>
            <pc:docMk/>
            <pc:sldMk cId="2736788528" sldId="263"/>
            <ac:picMk id="6" creationId="{8CCE4332-40F9-8263-9089-DFD11AD20E9C}"/>
          </ac:picMkLst>
        </pc:picChg>
      </pc:sldChg>
      <pc:sldChg chg="del">
        <pc:chgData name="Kellan Jones" userId="1bc19433-e873-40ef-bf9f-768adce954de" providerId="ADAL" clId="{09500882-52C5-4D78-A713-1CC7836E209A}" dt="2024-08-26T18:27:47.487" v="395" actId="2696"/>
        <pc:sldMkLst>
          <pc:docMk/>
          <pc:sldMk cId="4042804780" sldId="264"/>
        </pc:sldMkLst>
      </pc:sldChg>
      <pc:sldChg chg="mod ord modShow">
        <pc:chgData name="Kellan Jones" userId="1bc19433-e873-40ef-bf9f-768adce954de" providerId="ADAL" clId="{09500882-52C5-4D78-A713-1CC7836E209A}" dt="2024-08-27T20:16:16.562" v="716" actId="729"/>
        <pc:sldMkLst>
          <pc:docMk/>
          <pc:sldMk cId="1416460019" sldId="284"/>
        </pc:sldMkLst>
      </pc:sldChg>
      <pc:sldChg chg="addSp modSp mod ord modShow">
        <pc:chgData name="Kellan Jones" userId="1bc19433-e873-40ef-bf9f-768adce954de" providerId="ADAL" clId="{09500882-52C5-4D78-A713-1CC7836E209A}" dt="2024-08-27T20:16:16.562" v="716" actId="729"/>
        <pc:sldMkLst>
          <pc:docMk/>
          <pc:sldMk cId="1530073557" sldId="298"/>
        </pc:sldMkLst>
        <pc:picChg chg="add mod">
          <ac:chgData name="Kellan Jones" userId="1bc19433-e873-40ef-bf9f-768adce954de" providerId="ADAL" clId="{09500882-52C5-4D78-A713-1CC7836E209A}" dt="2024-08-27T19:46:29.990" v="470" actId="14100"/>
          <ac:picMkLst>
            <pc:docMk/>
            <pc:sldMk cId="1530073557" sldId="298"/>
            <ac:picMk id="1026" creationId="{01894AC7-5012-D262-6B35-83559011F343}"/>
          </ac:picMkLst>
        </pc:picChg>
      </pc:sldChg>
      <pc:sldChg chg="addSp delSp modSp mod ord">
        <pc:chgData name="Kellan Jones" userId="1bc19433-e873-40ef-bf9f-768adce954de" providerId="ADAL" clId="{09500882-52C5-4D78-A713-1CC7836E209A}" dt="2024-08-27T20:03:08.756" v="703"/>
        <pc:sldMkLst>
          <pc:docMk/>
          <pc:sldMk cId="4096905917" sldId="302"/>
        </pc:sldMkLst>
        <pc:spChg chg="mod">
          <ac:chgData name="Kellan Jones" userId="1bc19433-e873-40ef-bf9f-768adce954de" providerId="ADAL" clId="{09500882-52C5-4D78-A713-1CC7836E209A}" dt="2024-08-27T20:01:40.310" v="680" actId="1076"/>
          <ac:spMkLst>
            <pc:docMk/>
            <pc:sldMk cId="4096905917" sldId="302"/>
            <ac:spMk id="2" creationId="{C02C5318-1A1E-49D0-B2E2-A4B0FA9E8A40}"/>
          </ac:spMkLst>
        </pc:spChg>
        <pc:spChg chg="add mod">
          <ac:chgData name="Kellan Jones" userId="1bc19433-e873-40ef-bf9f-768adce954de" providerId="ADAL" clId="{09500882-52C5-4D78-A713-1CC7836E209A}" dt="2024-08-27T20:02:33.592" v="685" actId="1076"/>
          <ac:spMkLst>
            <pc:docMk/>
            <pc:sldMk cId="4096905917" sldId="302"/>
            <ac:spMk id="4" creationId="{22DEFDE8-B406-0A6E-185E-5CF32F8E4F23}"/>
          </ac:spMkLst>
        </pc:spChg>
        <pc:spChg chg="mod">
          <ac:chgData name="Kellan Jones" userId="1bc19433-e873-40ef-bf9f-768adce954de" providerId="ADAL" clId="{09500882-52C5-4D78-A713-1CC7836E209A}" dt="2024-08-27T20:01:20.597" v="679" actId="962"/>
          <ac:spMkLst>
            <pc:docMk/>
            <pc:sldMk cId="4096905917" sldId="302"/>
            <ac:spMk id="5" creationId="{CD3C7248-E85D-855B-27B9-E7F4F007465F}"/>
          </ac:spMkLst>
        </pc:spChg>
        <pc:spChg chg="add mod">
          <ac:chgData name="Kellan Jones" userId="1bc19433-e873-40ef-bf9f-768adce954de" providerId="ADAL" clId="{09500882-52C5-4D78-A713-1CC7836E209A}" dt="2024-08-27T20:01:51.610" v="681" actId="1076"/>
          <ac:spMkLst>
            <pc:docMk/>
            <pc:sldMk cId="4096905917" sldId="302"/>
            <ac:spMk id="9" creationId="{A6E3BA1C-9B3D-49C0-4430-EE685C040195}"/>
          </ac:spMkLst>
        </pc:spChg>
        <pc:spChg chg="add del">
          <ac:chgData name="Kellan Jones" userId="1bc19433-e873-40ef-bf9f-768adce954de" providerId="ADAL" clId="{09500882-52C5-4D78-A713-1CC7836E209A}" dt="2024-08-27T19:58:58.942" v="669" actId="22"/>
          <ac:spMkLst>
            <pc:docMk/>
            <pc:sldMk cId="4096905917" sldId="302"/>
            <ac:spMk id="13" creationId="{609F0E8D-0A94-A36C-07C2-C733D1B05AE7}"/>
          </ac:spMkLst>
        </pc:spChg>
        <pc:picChg chg="add mod">
          <ac:chgData name="Kellan Jones" userId="1bc19433-e873-40ef-bf9f-768adce954de" providerId="ADAL" clId="{09500882-52C5-4D78-A713-1CC7836E209A}" dt="2024-08-27T20:02:33.592" v="685" actId="1076"/>
          <ac:picMkLst>
            <pc:docMk/>
            <pc:sldMk cId="4096905917" sldId="302"/>
            <ac:picMk id="8" creationId="{93BC5821-8045-E1E8-D9BD-B13E8E3D21EC}"/>
          </ac:picMkLst>
        </pc:picChg>
        <pc:picChg chg="add mod">
          <ac:chgData name="Kellan Jones" userId="1bc19433-e873-40ef-bf9f-768adce954de" providerId="ADAL" clId="{09500882-52C5-4D78-A713-1CC7836E209A}" dt="2024-08-27T20:01:51.610" v="681" actId="1076"/>
          <ac:picMkLst>
            <pc:docMk/>
            <pc:sldMk cId="4096905917" sldId="302"/>
            <ac:picMk id="11" creationId="{1939AFAF-21AC-B7F8-C463-F8794548E31A}"/>
          </ac:picMkLst>
        </pc:picChg>
        <pc:picChg chg="add mod">
          <ac:chgData name="Kellan Jones" userId="1bc19433-e873-40ef-bf9f-768adce954de" providerId="ADAL" clId="{09500882-52C5-4D78-A713-1CC7836E209A}" dt="2024-08-27T19:59:52.360" v="672" actId="14100"/>
          <ac:picMkLst>
            <pc:docMk/>
            <pc:sldMk cId="4096905917" sldId="302"/>
            <ac:picMk id="15" creationId="{495BE20A-58B3-B299-87EE-AECCF37E8A00}"/>
          </ac:picMkLst>
        </pc:picChg>
        <pc:picChg chg="add del">
          <ac:chgData name="Kellan Jones" userId="1bc19433-e873-40ef-bf9f-768adce954de" providerId="ADAL" clId="{09500882-52C5-4D78-A713-1CC7836E209A}" dt="2024-08-27T20:00:59.114" v="674" actId="478"/>
          <ac:picMkLst>
            <pc:docMk/>
            <pc:sldMk cId="4096905917" sldId="302"/>
            <ac:picMk id="17" creationId="{37B18AC4-F8F9-3C76-304E-5EFDB2499BC3}"/>
          </ac:picMkLst>
        </pc:picChg>
        <pc:picChg chg="add mod">
          <ac:chgData name="Kellan Jones" userId="1bc19433-e873-40ef-bf9f-768adce954de" providerId="ADAL" clId="{09500882-52C5-4D78-A713-1CC7836E209A}" dt="2024-08-27T20:01:20.596" v="678" actId="27614"/>
          <ac:picMkLst>
            <pc:docMk/>
            <pc:sldMk cId="4096905917" sldId="302"/>
            <ac:picMk id="19" creationId="{1CB7096E-305D-A46F-7562-D770A74EB6C8}"/>
          </ac:picMkLst>
        </pc:picChg>
        <pc:picChg chg="add">
          <ac:chgData name="Kellan Jones" userId="1bc19433-e873-40ef-bf9f-768adce954de" providerId="ADAL" clId="{09500882-52C5-4D78-A713-1CC7836E209A}" dt="2024-08-27T19:47:36.281" v="547"/>
          <ac:picMkLst>
            <pc:docMk/>
            <pc:sldMk cId="4096905917" sldId="302"/>
            <ac:picMk id="2050" creationId="{853E07DD-5192-2D40-B479-4F772BA906D1}"/>
          </ac:picMkLst>
        </pc:picChg>
        <pc:picChg chg="add del mod">
          <ac:chgData name="Kellan Jones" userId="1bc19433-e873-40ef-bf9f-768adce954de" providerId="ADAL" clId="{09500882-52C5-4D78-A713-1CC7836E209A}" dt="2024-08-27T19:48:34.896" v="569" actId="478"/>
          <ac:picMkLst>
            <pc:docMk/>
            <pc:sldMk cId="4096905917" sldId="302"/>
            <ac:picMk id="2052" creationId="{519D1665-5C0F-428B-D301-623441B17B73}"/>
          </ac:picMkLst>
        </pc:picChg>
        <pc:picChg chg="add mod">
          <ac:chgData name="Kellan Jones" userId="1bc19433-e873-40ef-bf9f-768adce954de" providerId="ADAL" clId="{09500882-52C5-4D78-A713-1CC7836E209A}" dt="2024-08-27T20:02:33.592" v="685" actId="1076"/>
          <ac:picMkLst>
            <pc:docMk/>
            <pc:sldMk cId="4096905917" sldId="302"/>
            <ac:picMk id="2054" creationId="{CA98DFEB-2ECF-9789-B95D-FB1C640568E3}"/>
          </ac:picMkLst>
        </pc:picChg>
        <pc:picChg chg="add mod">
          <ac:chgData name="Kellan Jones" userId="1bc19433-e873-40ef-bf9f-768adce954de" providerId="ADAL" clId="{09500882-52C5-4D78-A713-1CC7836E209A}" dt="2024-08-27T20:01:51.610" v="681" actId="1076"/>
          <ac:picMkLst>
            <pc:docMk/>
            <pc:sldMk cId="4096905917" sldId="302"/>
            <ac:picMk id="2056" creationId="{BD460652-A3A0-D1EB-DC6A-F19E0162A082}"/>
          </ac:picMkLst>
        </pc:picChg>
      </pc:sldChg>
      <pc:sldChg chg="del">
        <pc:chgData name="Kellan Jones" userId="1bc19433-e873-40ef-bf9f-768adce954de" providerId="ADAL" clId="{09500882-52C5-4D78-A713-1CC7836E209A}" dt="2024-08-22T19:32:59.836" v="45" actId="47"/>
        <pc:sldMkLst>
          <pc:docMk/>
          <pc:sldMk cId="3429276407" sldId="304"/>
        </pc:sldMkLst>
      </pc:sldChg>
      <pc:sldChg chg="addSp delSp modSp mod">
        <pc:chgData name="Kellan Jones" userId="1bc19433-e873-40ef-bf9f-768adce954de" providerId="ADAL" clId="{09500882-52C5-4D78-A713-1CC7836E209A}" dt="2024-08-22T19:42:13.998" v="137" actId="1076"/>
        <pc:sldMkLst>
          <pc:docMk/>
          <pc:sldMk cId="506412591" sldId="305"/>
        </pc:sldMkLst>
        <pc:spChg chg="add del mod">
          <ac:chgData name="Kellan Jones" userId="1bc19433-e873-40ef-bf9f-768adce954de" providerId="ADAL" clId="{09500882-52C5-4D78-A713-1CC7836E209A}" dt="2024-08-22T19:42:05.926" v="135" actId="21"/>
          <ac:spMkLst>
            <pc:docMk/>
            <pc:sldMk cId="506412591" sldId="305"/>
            <ac:spMk id="2" creationId="{DDF5A185-5074-4186-E3EA-D71CDBB91B70}"/>
          </ac:spMkLst>
        </pc:spChg>
        <pc:spChg chg="add mod">
          <ac:chgData name="Kellan Jones" userId="1bc19433-e873-40ef-bf9f-768adce954de" providerId="ADAL" clId="{09500882-52C5-4D78-A713-1CC7836E209A}" dt="2024-08-22T19:35:14.800" v="62" actId="20577"/>
          <ac:spMkLst>
            <pc:docMk/>
            <pc:sldMk cId="506412591" sldId="305"/>
            <ac:spMk id="3" creationId="{260AC8A5-3631-4F73-DB82-DA3AC2A3936A}"/>
          </ac:spMkLst>
        </pc:spChg>
        <pc:spChg chg="add mod">
          <ac:chgData name="Kellan Jones" userId="1bc19433-e873-40ef-bf9f-768adce954de" providerId="ADAL" clId="{09500882-52C5-4D78-A713-1CC7836E209A}" dt="2024-08-22T19:36:46.294" v="132" actId="1076"/>
          <ac:spMkLst>
            <pc:docMk/>
            <pc:sldMk cId="506412591" sldId="305"/>
            <ac:spMk id="4" creationId="{FD166C99-1E22-89B9-BF22-5026A84FE31B}"/>
          </ac:spMkLst>
        </pc:spChg>
        <pc:picChg chg="add del mod">
          <ac:chgData name="Kellan Jones" userId="1bc19433-e873-40ef-bf9f-768adce954de" providerId="ADAL" clId="{09500882-52C5-4D78-A713-1CC7836E209A}" dt="2024-08-22T19:42:05.926" v="135" actId="21"/>
          <ac:picMkLst>
            <pc:docMk/>
            <pc:sldMk cId="506412591" sldId="305"/>
            <ac:picMk id="2050" creationId="{1B0162C8-103B-D9B7-169D-BABFEE9CA52E}"/>
          </ac:picMkLst>
        </pc:picChg>
        <pc:picChg chg="add mod">
          <ac:chgData name="Kellan Jones" userId="1bc19433-e873-40ef-bf9f-768adce954de" providerId="ADAL" clId="{09500882-52C5-4D78-A713-1CC7836E209A}" dt="2024-08-22T19:42:13.998" v="137" actId="1076"/>
          <ac:picMkLst>
            <pc:docMk/>
            <pc:sldMk cId="506412591" sldId="305"/>
            <ac:picMk id="2052" creationId="{D594D737-47D2-CAA0-D6CD-E6FDB0A1A3FB}"/>
          </ac:picMkLst>
        </pc:picChg>
      </pc:sldChg>
      <pc:sldChg chg="addSp modSp mod">
        <pc:chgData name="Kellan Jones" userId="1bc19433-e873-40ef-bf9f-768adce954de" providerId="ADAL" clId="{09500882-52C5-4D78-A713-1CC7836E209A}" dt="2024-08-22T19:48:01.500" v="173" actId="14100"/>
        <pc:sldMkLst>
          <pc:docMk/>
          <pc:sldMk cId="3908960176" sldId="306"/>
        </pc:sldMkLst>
        <pc:picChg chg="add mod">
          <ac:chgData name="Kellan Jones" userId="1bc19433-e873-40ef-bf9f-768adce954de" providerId="ADAL" clId="{09500882-52C5-4D78-A713-1CC7836E209A}" dt="2024-08-22T19:48:01.500" v="173" actId="14100"/>
          <ac:picMkLst>
            <pc:docMk/>
            <pc:sldMk cId="3908960176" sldId="306"/>
            <ac:picMk id="3" creationId="{323FC6D7-E0FE-9CF6-9C87-C62288B42D64}"/>
          </ac:picMkLst>
        </pc:picChg>
      </pc:sldChg>
      <pc:sldChg chg="addSp delSp modSp mod">
        <pc:chgData name="Kellan Jones" userId="1bc19433-e873-40ef-bf9f-768adce954de" providerId="ADAL" clId="{09500882-52C5-4D78-A713-1CC7836E209A}" dt="2024-08-27T20:41:45.164" v="795" actId="20577"/>
        <pc:sldMkLst>
          <pc:docMk/>
          <pc:sldMk cId="3023322017" sldId="307"/>
        </pc:sldMkLst>
        <pc:spChg chg="mod">
          <ac:chgData name="Kellan Jones" userId="1bc19433-e873-40ef-bf9f-768adce954de" providerId="ADAL" clId="{09500882-52C5-4D78-A713-1CC7836E209A}" dt="2024-08-22T19:16:38.556" v="40" actId="14100"/>
          <ac:spMkLst>
            <pc:docMk/>
            <pc:sldMk cId="3023322017" sldId="307"/>
            <ac:spMk id="5" creationId="{7851ED65-2CD2-DD1E-5CB9-40BF3BC6DDF8}"/>
          </ac:spMkLst>
        </pc:spChg>
        <pc:spChg chg="mod">
          <ac:chgData name="Kellan Jones" userId="1bc19433-e873-40ef-bf9f-768adce954de" providerId="ADAL" clId="{09500882-52C5-4D78-A713-1CC7836E209A}" dt="2024-08-27T20:41:45.164" v="795" actId="20577"/>
          <ac:spMkLst>
            <pc:docMk/>
            <pc:sldMk cId="3023322017" sldId="307"/>
            <ac:spMk id="7" creationId="{6D9F3C4E-8543-3852-4E28-A63E042A856A}"/>
          </ac:spMkLst>
        </pc:spChg>
        <pc:picChg chg="add mod ord">
          <ac:chgData name="Kellan Jones" userId="1bc19433-e873-40ef-bf9f-768adce954de" providerId="ADAL" clId="{09500882-52C5-4D78-A713-1CC7836E209A}" dt="2024-08-26T18:04:36.306" v="356" actId="167"/>
          <ac:picMkLst>
            <pc:docMk/>
            <pc:sldMk cId="3023322017" sldId="307"/>
            <ac:picMk id="3" creationId="{445B7428-63C9-ABD7-1DBB-685307120B5A}"/>
          </ac:picMkLst>
        </pc:picChg>
        <pc:picChg chg="del">
          <ac:chgData name="Kellan Jones" userId="1bc19433-e873-40ef-bf9f-768adce954de" providerId="ADAL" clId="{09500882-52C5-4D78-A713-1CC7836E209A}" dt="2024-08-26T18:04:33.178" v="354" actId="478"/>
          <ac:picMkLst>
            <pc:docMk/>
            <pc:sldMk cId="3023322017" sldId="307"/>
            <ac:picMk id="4" creationId="{68F524E1-4EED-2F6E-3797-5FF86C444587}"/>
          </ac:picMkLst>
        </pc:picChg>
        <pc:picChg chg="add mod">
          <ac:chgData name="Kellan Jones" userId="1bc19433-e873-40ef-bf9f-768adce954de" providerId="ADAL" clId="{09500882-52C5-4D78-A713-1CC7836E209A}" dt="2024-08-22T19:16:51.210" v="44" actId="1076"/>
          <ac:picMkLst>
            <pc:docMk/>
            <pc:sldMk cId="3023322017" sldId="307"/>
            <ac:picMk id="1026" creationId="{2CF2A68E-8C56-48D0-B7BE-BCEF1FA88E57}"/>
          </ac:picMkLst>
        </pc:picChg>
      </pc:sldChg>
      <pc:sldChg chg="addSp delSp modSp add mod">
        <pc:chgData name="Kellan Jones" userId="1bc19433-e873-40ef-bf9f-768adce954de" providerId="ADAL" clId="{09500882-52C5-4D78-A713-1CC7836E209A}" dt="2024-08-22T19:46:20.137" v="156" actId="22"/>
        <pc:sldMkLst>
          <pc:docMk/>
          <pc:sldMk cId="2146888327" sldId="308"/>
        </pc:sldMkLst>
        <pc:spChg chg="mod">
          <ac:chgData name="Kellan Jones" userId="1bc19433-e873-40ef-bf9f-768adce954de" providerId="ADAL" clId="{09500882-52C5-4D78-A713-1CC7836E209A}" dt="2024-08-22T19:46:12.989" v="153" actId="20577"/>
          <ac:spMkLst>
            <pc:docMk/>
            <pc:sldMk cId="2146888327" sldId="308"/>
            <ac:spMk id="3" creationId="{260AC8A5-3631-4F73-DB82-DA3AC2A3936A}"/>
          </ac:spMkLst>
        </pc:spChg>
        <pc:spChg chg="del">
          <ac:chgData name="Kellan Jones" userId="1bc19433-e873-40ef-bf9f-768adce954de" providerId="ADAL" clId="{09500882-52C5-4D78-A713-1CC7836E209A}" dt="2024-08-22T19:46:18.454" v="155" actId="478"/>
          <ac:spMkLst>
            <pc:docMk/>
            <pc:sldMk cId="2146888327" sldId="308"/>
            <ac:spMk id="4" creationId="{FD166C99-1E22-89B9-BF22-5026A84FE31B}"/>
          </ac:spMkLst>
        </pc:spChg>
        <pc:picChg chg="add">
          <ac:chgData name="Kellan Jones" userId="1bc19433-e873-40ef-bf9f-768adce954de" providerId="ADAL" clId="{09500882-52C5-4D78-A713-1CC7836E209A}" dt="2024-08-22T19:46:20.137" v="156" actId="22"/>
          <ac:picMkLst>
            <pc:docMk/>
            <pc:sldMk cId="2146888327" sldId="308"/>
            <ac:picMk id="7" creationId="{317073F9-D377-9D8B-57FE-75C6EF2DA06E}"/>
          </ac:picMkLst>
        </pc:picChg>
        <pc:picChg chg="del">
          <ac:chgData name="Kellan Jones" userId="1bc19433-e873-40ef-bf9f-768adce954de" providerId="ADAL" clId="{09500882-52C5-4D78-A713-1CC7836E209A}" dt="2024-08-22T19:46:16.614" v="154" actId="478"/>
          <ac:picMkLst>
            <pc:docMk/>
            <pc:sldMk cId="2146888327" sldId="308"/>
            <ac:picMk id="2052" creationId="{D594D737-47D2-CAA0-D6CD-E6FDB0A1A3FB}"/>
          </ac:picMkLst>
        </pc:picChg>
      </pc:sldChg>
      <pc:sldChg chg="addSp delSp modSp add mod">
        <pc:chgData name="Kellan Jones" userId="1bc19433-e873-40ef-bf9f-768adce954de" providerId="ADAL" clId="{09500882-52C5-4D78-A713-1CC7836E209A}" dt="2024-08-22T19:47:06.651" v="165" actId="1038"/>
        <pc:sldMkLst>
          <pc:docMk/>
          <pc:sldMk cId="2419560519" sldId="309"/>
        </pc:sldMkLst>
        <pc:picChg chg="add mod">
          <ac:chgData name="Kellan Jones" userId="1bc19433-e873-40ef-bf9f-768adce954de" providerId="ADAL" clId="{09500882-52C5-4D78-A713-1CC7836E209A}" dt="2024-08-22T19:47:06.651" v="165" actId="1038"/>
          <ac:picMkLst>
            <pc:docMk/>
            <pc:sldMk cId="2419560519" sldId="309"/>
            <ac:picMk id="4" creationId="{AD6BA929-FAC7-2824-9DDF-DA60AC771EB0}"/>
          </ac:picMkLst>
        </pc:picChg>
        <pc:picChg chg="del">
          <ac:chgData name="Kellan Jones" userId="1bc19433-e873-40ef-bf9f-768adce954de" providerId="ADAL" clId="{09500882-52C5-4D78-A713-1CC7836E209A}" dt="2024-08-22T19:46:36.684" v="158" actId="478"/>
          <ac:picMkLst>
            <pc:docMk/>
            <pc:sldMk cId="2419560519" sldId="309"/>
            <ac:picMk id="7" creationId="{317073F9-D377-9D8B-57FE-75C6EF2DA06E}"/>
          </ac:picMkLst>
        </pc:picChg>
      </pc:sldChg>
      <pc:sldChg chg="addSp delSp modSp add mod">
        <pc:chgData name="Kellan Jones" userId="1bc19433-e873-40ef-bf9f-768adce954de" providerId="ADAL" clId="{09500882-52C5-4D78-A713-1CC7836E209A}" dt="2024-08-22T19:47:43.781" v="170" actId="14100"/>
        <pc:sldMkLst>
          <pc:docMk/>
          <pc:sldMk cId="2855099711" sldId="310"/>
        </pc:sldMkLst>
        <pc:picChg chg="del">
          <ac:chgData name="Kellan Jones" userId="1bc19433-e873-40ef-bf9f-768adce954de" providerId="ADAL" clId="{09500882-52C5-4D78-A713-1CC7836E209A}" dt="2024-08-22T19:47:35.348" v="167" actId="478"/>
          <ac:picMkLst>
            <pc:docMk/>
            <pc:sldMk cId="2855099711" sldId="310"/>
            <ac:picMk id="4" creationId="{AD6BA929-FAC7-2824-9DDF-DA60AC771EB0}"/>
          </ac:picMkLst>
        </pc:picChg>
        <pc:picChg chg="add mod">
          <ac:chgData name="Kellan Jones" userId="1bc19433-e873-40ef-bf9f-768adce954de" providerId="ADAL" clId="{09500882-52C5-4D78-A713-1CC7836E209A}" dt="2024-08-22T19:47:43.781" v="170" actId="14100"/>
          <ac:picMkLst>
            <pc:docMk/>
            <pc:sldMk cId="2855099711" sldId="310"/>
            <ac:picMk id="7" creationId="{5A4CD247-9B6B-A79E-7ED0-ED91A52B976C}"/>
          </ac:picMkLst>
        </pc:picChg>
      </pc:sldChg>
      <pc:sldChg chg="addSp delSp modSp add mod ord">
        <pc:chgData name="Kellan Jones" userId="1bc19433-e873-40ef-bf9f-768adce954de" providerId="ADAL" clId="{09500882-52C5-4D78-A713-1CC7836E209A}" dt="2024-08-27T19:47:44.312" v="561" actId="1036"/>
        <pc:sldMkLst>
          <pc:docMk/>
          <pc:sldMk cId="1345684035" sldId="311"/>
        </pc:sldMkLst>
        <pc:spChg chg="mod">
          <ac:chgData name="Kellan Jones" userId="1bc19433-e873-40ef-bf9f-768adce954de" providerId="ADAL" clId="{09500882-52C5-4D78-A713-1CC7836E209A}" dt="2024-08-27T19:47:44.312" v="561" actId="1036"/>
          <ac:spMkLst>
            <pc:docMk/>
            <pc:sldMk cId="1345684035" sldId="311"/>
            <ac:spMk id="3" creationId="{260AC8A5-3631-4F73-DB82-DA3AC2A3936A}"/>
          </ac:spMkLst>
        </pc:spChg>
        <pc:spChg chg="mod">
          <ac:chgData name="Kellan Jones" userId="1bc19433-e873-40ef-bf9f-768adce954de" providerId="ADAL" clId="{09500882-52C5-4D78-A713-1CC7836E209A}" dt="2024-08-22T19:52:58.024" v="243" actId="20577"/>
          <ac:spMkLst>
            <pc:docMk/>
            <pc:sldMk cId="1345684035" sldId="311"/>
            <ac:spMk id="4" creationId="{FD166C99-1E22-89B9-BF22-5026A84FE31B}"/>
          </ac:spMkLst>
        </pc:spChg>
        <pc:picChg chg="add del mod ord">
          <ac:chgData name="Kellan Jones" userId="1bc19433-e873-40ef-bf9f-768adce954de" providerId="ADAL" clId="{09500882-52C5-4D78-A713-1CC7836E209A}" dt="2024-08-26T18:06:52.610" v="377" actId="478"/>
          <ac:picMkLst>
            <pc:docMk/>
            <pc:sldMk cId="1345684035" sldId="311"/>
            <ac:picMk id="2" creationId="{9D7ADB91-0A99-6A76-7F75-AB0507FD7D6E}"/>
          </ac:picMkLst>
        </pc:picChg>
        <pc:picChg chg="add mod ord">
          <ac:chgData name="Kellan Jones" userId="1bc19433-e873-40ef-bf9f-768adce954de" providerId="ADAL" clId="{09500882-52C5-4D78-A713-1CC7836E209A}" dt="2024-08-26T18:06:55.155" v="379" actId="167"/>
          <ac:picMkLst>
            <pc:docMk/>
            <pc:sldMk cId="1345684035" sldId="311"/>
            <ac:picMk id="6" creationId="{29B63F4F-E34F-7441-594D-2C12B6A95D27}"/>
          </ac:picMkLst>
        </pc:picChg>
        <pc:picChg chg="del">
          <ac:chgData name="Kellan Jones" userId="1bc19433-e873-40ef-bf9f-768adce954de" providerId="ADAL" clId="{09500882-52C5-4D78-A713-1CC7836E209A}" dt="2024-08-22T19:51:53.425" v="177" actId="478"/>
          <ac:picMkLst>
            <pc:docMk/>
            <pc:sldMk cId="1345684035" sldId="311"/>
            <ac:picMk id="6" creationId="{F2C508F7-B30A-43CA-B54C-809A9E53CCE4}"/>
          </ac:picMkLst>
        </pc:picChg>
        <pc:picChg chg="del">
          <ac:chgData name="Kellan Jones" userId="1bc19433-e873-40ef-bf9f-768adce954de" providerId="ADAL" clId="{09500882-52C5-4D78-A713-1CC7836E209A}" dt="2024-08-22T19:52:10.671" v="205" actId="478"/>
          <ac:picMkLst>
            <pc:docMk/>
            <pc:sldMk cId="1345684035" sldId="311"/>
            <ac:picMk id="2052" creationId="{D594D737-47D2-CAA0-D6CD-E6FDB0A1A3FB}"/>
          </ac:picMkLst>
        </pc:picChg>
        <pc:picChg chg="add mod">
          <ac:chgData name="Kellan Jones" userId="1bc19433-e873-40ef-bf9f-768adce954de" providerId="ADAL" clId="{09500882-52C5-4D78-A713-1CC7836E209A}" dt="2024-08-22T20:22:32.127" v="246" actId="1076"/>
          <ac:picMkLst>
            <pc:docMk/>
            <pc:sldMk cId="1345684035" sldId="311"/>
            <ac:picMk id="3074" creationId="{B3EF909A-8262-B4FD-7A03-C70D19A61DA4}"/>
          </ac:picMkLst>
        </pc:picChg>
      </pc:sldChg>
      <pc:sldChg chg="addSp modSp mod">
        <pc:chgData name="Kellan Jones" userId="1bc19433-e873-40ef-bf9f-768adce954de" providerId="ADAL" clId="{09500882-52C5-4D78-A713-1CC7836E209A}" dt="2024-08-26T18:28:51.115" v="400" actId="1076"/>
        <pc:sldMkLst>
          <pc:docMk/>
          <pc:sldMk cId="2306917458" sldId="313"/>
        </pc:sldMkLst>
        <pc:spChg chg="mod">
          <ac:chgData name="Kellan Jones" userId="1bc19433-e873-40ef-bf9f-768adce954de" providerId="ADAL" clId="{09500882-52C5-4D78-A713-1CC7836E209A}" dt="2024-08-26T18:28:44.788" v="399" actId="1076"/>
          <ac:spMkLst>
            <pc:docMk/>
            <pc:sldMk cId="2306917458" sldId="313"/>
            <ac:spMk id="2" creationId="{EBB9AA2D-FB7F-BE6D-F392-8BDF9C1070B4}"/>
          </ac:spMkLst>
        </pc:spChg>
        <pc:spChg chg="mod">
          <ac:chgData name="Kellan Jones" userId="1bc19433-e873-40ef-bf9f-768adce954de" providerId="ADAL" clId="{09500882-52C5-4D78-A713-1CC7836E209A}" dt="2024-08-26T18:28:51.115" v="400" actId="1076"/>
          <ac:spMkLst>
            <pc:docMk/>
            <pc:sldMk cId="2306917458" sldId="313"/>
            <ac:spMk id="4" creationId="{610B62B5-6680-F9EB-2F55-4C93F83E7957}"/>
          </ac:spMkLst>
        </pc:spChg>
        <pc:spChg chg="add mod ord">
          <ac:chgData name="Kellan Jones" userId="1bc19433-e873-40ef-bf9f-768adce954de" providerId="ADAL" clId="{09500882-52C5-4D78-A713-1CC7836E209A}" dt="2024-08-26T18:28:44.788" v="399" actId="1076"/>
          <ac:spMkLst>
            <pc:docMk/>
            <pc:sldMk cId="2306917458" sldId="313"/>
            <ac:spMk id="5" creationId="{8C27BF3F-F840-DA28-C576-7E346DDEC63C}"/>
          </ac:spMkLst>
        </pc:spChg>
        <pc:spChg chg="add mod ord">
          <ac:chgData name="Kellan Jones" userId="1bc19433-e873-40ef-bf9f-768adce954de" providerId="ADAL" clId="{09500882-52C5-4D78-A713-1CC7836E209A}" dt="2024-08-26T18:28:51.115" v="400" actId="1076"/>
          <ac:spMkLst>
            <pc:docMk/>
            <pc:sldMk cId="2306917458" sldId="313"/>
            <ac:spMk id="6" creationId="{8DFD319B-A9AB-7531-1636-414D93BA629F}"/>
          </ac:spMkLst>
        </pc:spChg>
        <pc:picChg chg="add mod ord">
          <ac:chgData name="Kellan Jones" userId="1bc19433-e873-40ef-bf9f-768adce954de" providerId="ADAL" clId="{09500882-52C5-4D78-A713-1CC7836E209A}" dt="2024-08-26T18:02:02.943" v="334" actId="167"/>
          <ac:picMkLst>
            <pc:docMk/>
            <pc:sldMk cId="2306917458" sldId="313"/>
            <ac:picMk id="3" creationId="{4C34D222-9B0D-8236-836F-1F2BC6FD5171}"/>
          </ac:picMkLst>
        </pc:picChg>
        <pc:picChg chg="mod">
          <ac:chgData name="Kellan Jones" userId="1bc19433-e873-40ef-bf9f-768adce954de" providerId="ADAL" clId="{09500882-52C5-4D78-A713-1CC7836E209A}" dt="2024-08-26T18:28:51.115" v="400" actId="1076"/>
          <ac:picMkLst>
            <pc:docMk/>
            <pc:sldMk cId="2306917458" sldId="313"/>
            <ac:picMk id="2050" creationId="{42C99B23-8C6A-1922-C5C7-4777EC7AB7B9}"/>
          </ac:picMkLst>
        </pc:picChg>
      </pc:sldChg>
      <pc:sldChg chg="addSp delSp modSp mod">
        <pc:chgData name="Kellan Jones" userId="1bc19433-e873-40ef-bf9f-768adce954de" providerId="ADAL" clId="{09500882-52C5-4D78-A713-1CC7836E209A}" dt="2024-08-26T18:28:26.379" v="396" actId="1076"/>
        <pc:sldMkLst>
          <pc:docMk/>
          <pc:sldMk cId="2697089300" sldId="314"/>
        </pc:sldMkLst>
        <pc:spChg chg="mod">
          <ac:chgData name="Kellan Jones" userId="1bc19433-e873-40ef-bf9f-768adce954de" providerId="ADAL" clId="{09500882-52C5-4D78-A713-1CC7836E209A}" dt="2024-08-26T18:27:17.046" v="392" actId="1076"/>
          <ac:spMkLst>
            <pc:docMk/>
            <pc:sldMk cId="2697089300" sldId="314"/>
            <ac:spMk id="2" creationId="{2FC25623-AADA-ED9C-B277-044A768CEAF0}"/>
          </ac:spMkLst>
        </pc:spChg>
        <pc:spChg chg="add del mod ord">
          <ac:chgData name="Kellan Jones" userId="1bc19433-e873-40ef-bf9f-768adce954de" providerId="ADAL" clId="{09500882-52C5-4D78-A713-1CC7836E209A}" dt="2024-08-26T17:58:46.728" v="261" actId="478"/>
          <ac:spMkLst>
            <pc:docMk/>
            <pc:sldMk cId="2697089300" sldId="314"/>
            <ac:spMk id="4" creationId="{BFBE99F9-ED5C-A857-A219-05FBEB9E874A}"/>
          </ac:spMkLst>
        </pc:spChg>
        <pc:spChg chg="add mod ord">
          <ac:chgData name="Kellan Jones" userId="1bc19433-e873-40ef-bf9f-768adce954de" providerId="ADAL" clId="{09500882-52C5-4D78-A713-1CC7836E209A}" dt="2024-08-26T18:27:11.388" v="390" actId="14100"/>
          <ac:spMkLst>
            <pc:docMk/>
            <pc:sldMk cId="2697089300" sldId="314"/>
            <ac:spMk id="6" creationId="{748BD0FF-C668-AAE8-8F90-B8DB3A0249D2}"/>
          </ac:spMkLst>
        </pc:spChg>
        <pc:spChg chg="mod">
          <ac:chgData name="Kellan Jones" userId="1bc19433-e873-40ef-bf9f-768adce954de" providerId="ADAL" clId="{09500882-52C5-4D78-A713-1CC7836E209A}" dt="2024-08-26T18:28:26.379" v="396" actId="1076"/>
          <ac:spMkLst>
            <pc:docMk/>
            <pc:sldMk cId="2697089300" sldId="314"/>
            <ac:spMk id="7" creationId="{6C605CB2-44A0-71D3-2719-C006BA74706F}"/>
          </ac:spMkLst>
        </pc:spChg>
        <pc:spChg chg="mod">
          <ac:chgData name="Kellan Jones" userId="1bc19433-e873-40ef-bf9f-768adce954de" providerId="ADAL" clId="{09500882-52C5-4D78-A713-1CC7836E209A}" dt="2024-08-26T18:28:26.379" v="396" actId="1076"/>
          <ac:spMkLst>
            <pc:docMk/>
            <pc:sldMk cId="2697089300" sldId="314"/>
            <ac:spMk id="8" creationId="{3C97D71A-9270-9AE0-C6BA-B9EFDCD204BA}"/>
          </ac:spMkLst>
        </pc:spChg>
        <pc:spChg chg="add mod ord">
          <ac:chgData name="Kellan Jones" userId="1bc19433-e873-40ef-bf9f-768adce954de" providerId="ADAL" clId="{09500882-52C5-4D78-A713-1CC7836E209A}" dt="2024-08-26T18:28:26.379" v="396" actId="1076"/>
          <ac:spMkLst>
            <pc:docMk/>
            <pc:sldMk cId="2697089300" sldId="314"/>
            <ac:spMk id="9" creationId="{EBE9A6C7-43D2-32A7-D3B9-5B8770192B08}"/>
          </ac:spMkLst>
        </pc:spChg>
        <pc:spChg chg="add mod ord">
          <ac:chgData name="Kellan Jones" userId="1bc19433-e873-40ef-bf9f-768adce954de" providerId="ADAL" clId="{09500882-52C5-4D78-A713-1CC7836E209A}" dt="2024-08-26T18:28:26.379" v="396" actId="1076"/>
          <ac:spMkLst>
            <pc:docMk/>
            <pc:sldMk cId="2697089300" sldId="314"/>
            <ac:spMk id="10" creationId="{EDFEB12D-8C5D-17E9-BC3E-F6DA58B3D414}"/>
          </ac:spMkLst>
        </pc:spChg>
        <pc:picChg chg="add mod ord">
          <ac:chgData name="Kellan Jones" userId="1bc19433-e873-40ef-bf9f-768adce954de" providerId="ADAL" clId="{09500882-52C5-4D78-A713-1CC7836E209A}" dt="2024-08-26T17:57:55.278" v="250" actId="167"/>
          <ac:picMkLst>
            <pc:docMk/>
            <pc:sldMk cId="2697089300" sldId="314"/>
            <ac:picMk id="3" creationId="{32C73A2C-3E79-6DB1-4601-30C44E1A27DB}"/>
          </ac:picMkLst>
        </pc:picChg>
        <pc:picChg chg="mod">
          <ac:chgData name="Kellan Jones" userId="1bc19433-e873-40ef-bf9f-768adce954de" providerId="ADAL" clId="{09500882-52C5-4D78-A713-1CC7836E209A}" dt="2024-08-26T18:28:26.379" v="396" actId="1076"/>
          <ac:picMkLst>
            <pc:docMk/>
            <pc:sldMk cId="2697089300" sldId="314"/>
            <ac:picMk id="5" creationId="{DA94ACCB-FA24-BEC9-EE77-055A1ABFA954}"/>
          </ac:picMkLst>
        </pc:picChg>
        <pc:picChg chg="mod">
          <ac:chgData name="Kellan Jones" userId="1bc19433-e873-40ef-bf9f-768adce954de" providerId="ADAL" clId="{09500882-52C5-4D78-A713-1CC7836E209A}" dt="2024-08-26T18:28:26.379" v="396" actId="1076"/>
          <ac:picMkLst>
            <pc:docMk/>
            <pc:sldMk cId="2697089300" sldId="314"/>
            <ac:picMk id="3078" creationId="{944D74BF-9ECF-722F-4306-EDEDD7DBEE6A}"/>
          </ac:picMkLst>
        </pc:picChg>
      </pc:sldChg>
      <pc:sldChg chg="addSp delSp modSp add mod">
        <pc:chgData name="Kellan Jones" userId="1bc19433-e873-40ef-bf9f-768adce954de" providerId="ADAL" clId="{09500882-52C5-4D78-A713-1CC7836E209A}" dt="2024-08-26T18:31:17.410" v="460" actId="207"/>
        <pc:sldMkLst>
          <pc:docMk/>
          <pc:sldMk cId="2748771294" sldId="315"/>
        </pc:sldMkLst>
        <pc:spChg chg="del mod">
          <ac:chgData name="Kellan Jones" userId="1bc19433-e873-40ef-bf9f-768adce954de" providerId="ADAL" clId="{09500882-52C5-4D78-A713-1CC7836E209A}" dt="2024-08-26T18:29:04.419" v="401" actId="478"/>
          <ac:spMkLst>
            <pc:docMk/>
            <pc:sldMk cId="2748771294" sldId="315"/>
            <ac:spMk id="2" creationId="{2740F9DB-2026-6F15-C744-05B055B1D701}"/>
          </ac:spMkLst>
        </pc:spChg>
        <pc:spChg chg="mod">
          <ac:chgData name="Kellan Jones" userId="1bc19433-e873-40ef-bf9f-768adce954de" providerId="ADAL" clId="{09500882-52C5-4D78-A713-1CC7836E209A}" dt="2024-08-26T18:31:17.410" v="460" actId="207"/>
          <ac:spMkLst>
            <pc:docMk/>
            <pc:sldMk cId="2748771294" sldId="315"/>
            <ac:spMk id="4" creationId="{953EF436-BAD8-72DB-BD43-A71992A93F25}"/>
          </ac:spMkLst>
        </pc:spChg>
        <pc:spChg chg="add del mod">
          <ac:chgData name="Kellan Jones" userId="1bc19433-e873-40ef-bf9f-768adce954de" providerId="ADAL" clId="{09500882-52C5-4D78-A713-1CC7836E209A}" dt="2024-08-26T18:29:21.600" v="435" actId="478"/>
          <ac:spMkLst>
            <pc:docMk/>
            <pc:sldMk cId="2748771294" sldId="315"/>
            <ac:spMk id="6" creationId="{116695BC-034F-9897-1A91-6BC6EA298632}"/>
          </ac:spMkLst>
        </pc:spChg>
        <pc:spChg chg="add mod">
          <ac:chgData name="Kellan Jones" userId="1bc19433-e873-40ef-bf9f-768adce954de" providerId="ADAL" clId="{09500882-52C5-4D78-A713-1CC7836E209A}" dt="2024-08-26T18:31:17.410" v="460" actId="207"/>
          <ac:spMkLst>
            <pc:docMk/>
            <pc:sldMk cId="2748771294" sldId="315"/>
            <ac:spMk id="7" creationId="{F0A90BEA-20B6-3D1A-3653-C5A6A703CB2E}"/>
          </ac:spMkLst>
        </pc:spChg>
        <pc:spChg chg="add mod">
          <ac:chgData name="Kellan Jones" userId="1bc19433-e873-40ef-bf9f-768adce954de" providerId="ADAL" clId="{09500882-52C5-4D78-A713-1CC7836E209A}" dt="2024-08-26T18:31:17.410" v="460" actId="207"/>
          <ac:spMkLst>
            <pc:docMk/>
            <pc:sldMk cId="2748771294" sldId="315"/>
            <ac:spMk id="8" creationId="{9D48F90D-BF86-FD16-41ED-94F732F506F1}"/>
          </ac:spMkLst>
        </pc:spChg>
        <pc:spChg chg="add mod ord">
          <ac:chgData name="Kellan Jones" userId="1bc19433-e873-40ef-bf9f-768adce954de" providerId="ADAL" clId="{09500882-52C5-4D78-A713-1CC7836E209A}" dt="2024-08-26T18:31:17.410" v="460" actId="207"/>
          <ac:spMkLst>
            <pc:docMk/>
            <pc:sldMk cId="2748771294" sldId="315"/>
            <ac:spMk id="9" creationId="{FE01F759-EE60-4463-C5E6-9C6C010CE3E8}"/>
          </ac:spMkLst>
        </pc:spChg>
        <pc:spChg chg="add mod ord">
          <ac:chgData name="Kellan Jones" userId="1bc19433-e873-40ef-bf9f-768adce954de" providerId="ADAL" clId="{09500882-52C5-4D78-A713-1CC7836E209A}" dt="2024-08-26T18:31:17.410" v="460" actId="207"/>
          <ac:spMkLst>
            <pc:docMk/>
            <pc:sldMk cId="2748771294" sldId="315"/>
            <ac:spMk id="10" creationId="{DF00CCCE-8E72-0E9A-1220-B9344E7EC954}"/>
          </ac:spMkLst>
        </pc:spChg>
        <pc:spChg chg="mod">
          <ac:chgData name="Kellan Jones" userId="1bc19433-e873-40ef-bf9f-768adce954de" providerId="ADAL" clId="{09500882-52C5-4D78-A713-1CC7836E209A}" dt="2024-08-26T18:31:17.410" v="460" actId="207"/>
          <ac:spMkLst>
            <pc:docMk/>
            <pc:sldMk cId="2748771294" sldId="315"/>
            <ac:spMk id="15" creationId="{2CDA58F9-0D0C-B90C-2929-4E3ECC213441}"/>
          </ac:spMkLst>
        </pc:spChg>
        <pc:picChg chg="mod">
          <ac:chgData name="Kellan Jones" userId="1bc19433-e873-40ef-bf9f-768adce954de" providerId="ADAL" clId="{09500882-52C5-4D78-A713-1CC7836E209A}" dt="2024-08-26T18:31:17.410" v="460" actId="207"/>
          <ac:picMkLst>
            <pc:docMk/>
            <pc:sldMk cId="2748771294" sldId="315"/>
            <ac:picMk id="5" creationId="{EADECFCD-F68E-6DFD-E082-D104CA215D06}"/>
          </ac:picMkLst>
        </pc:picChg>
        <pc:picChg chg="mod">
          <ac:chgData name="Kellan Jones" userId="1bc19433-e873-40ef-bf9f-768adce954de" providerId="ADAL" clId="{09500882-52C5-4D78-A713-1CC7836E209A}" dt="2024-08-26T18:31:17.410" v="460" actId="207"/>
          <ac:picMkLst>
            <pc:docMk/>
            <pc:sldMk cId="2748771294" sldId="315"/>
            <ac:picMk id="5122" creationId="{9F625EE6-9291-51E8-9F9C-9B5AA88A1E13}"/>
          </ac:picMkLst>
        </pc:picChg>
        <pc:picChg chg="mod">
          <ac:chgData name="Kellan Jones" userId="1bc19433-e873-40ef-bf9f-768adce954de" providerId="ADAL" clId="{09500882-52C5-4D78-A713-1CC7836E209A}" dt="2024-08-26T18:31:17.410" v="460" actId="207"/>
          <ac:picMkLst>
            <pc:docMk/>
            <pc:sldMk cId="2748771294" sldId="315"/>
            <ac:picMk id="5142" creationId="{E80E590C-4B65-EBB5-CD51-432E3DEE8279}"/>
          </ac:picMkLst>
        </pc:picChg>
      </pc:sldChg>
      <pc:sldChg chg="addSp modSp add mod">
        <pc:chgData name="Kellan Jones" userId="1bc19433-e873-40ef-bf9f-768adce954de" providerId="ADAL" clId="{09500882-52C5-4D78-A713-1CC7836E209A}" dt="2024-08-26T18:05:57.007" v="376" actId="166"/>
        <pc:sldMkLst>
          <pc:docMk/>
          <pc:sldMk cId="3789410790" sldId="316"/>
        </pc:sldMkLst>
        <pc:spChg chg="mod">
          <ac:chgData name="Kellan Jones" userId="1bc19433-e873-40ef-bf9f-768adce954de" providerId="ADAL" clId="{09500882-52C5-4D78-A713-1CC7836E209A}" dt="2024-08-26T18:05:27.819" v="366" actId="1076"/>
          <ac:spMkLst>
            <pc:docMk/>
            <pc:sldMk cId="3789410790" sldId="316"/>
            <ac:spMk id="2" creationId="{5D330B2F-FF4E-0E3E-33D3-78FEB050B94B}"/>
          </ac:spMkLst>
        </pc:spChg>
        <pc:spChg chg="add mod ord">
          <ac:chgData name="Kellan Jones" userId="1bc19433-e873-40ef-bf9f-768adce954de" providerId="ADAL" clId="{09500882-52C5-4D78-A713-1CC7836E209A}" dt="2024-08-26T18:05:22.411" v="365" actId="14100"/>
          <ac:spMkLst>
            <pc:docMk/>
            <pc:sldMk cId="3789410790" sldId="316"/>
            <ac:spMk id="4" creationId="{871DF700-C9CE-601B-5B18-5468B1309628}"/>
          </ac:spMkLst>
        </pc:spChg>
        <pc:spChg chg="add mod">
          <ac:chgData name="Kellan Jones" userId="1bc19433-e873-40ef-bf9f-768adce954de" providerId="ADAL" clId="{09500882-52C5-4D78-A713-1CC7836E209A}" dt="2024-08-26T18:05:47.684" v="373" actId="14100"/>
          <ac:spMkLst>
            <pc:docMk/>
            <pc:sldMk cId="3789410790" sldId="316"/>
            <ac:spMk id="5" creationId="{CB9BA67A-7BAA-F912-6AB3-4997D05F6D6B}"/>
          </ac:spMkLst>
        </pc:spChg>
        <pc:spChg chg="mod ord">
          <ac:chgData name="Kellan Jones" userId="1bc19433-e873-40ef-bf9f-768adce954de" providerId="ADAL" clId="{09500882-52C5-4D78-A713-1CC7836E209A}" dt="2024-08-26T18:05:57.007" v="376" actId="166"/>
          <ac:spMkLst>
            <pc:docMk/>
            <pc:sldMk cId="3789410790" sldId="316"/>
            <ac:spMk id="14" creationId="{ED287204-4C81-3F88-82E0-B92C5A81AE27}"/>
          </ac:spMkLst>
        </pc:spChg>
        <pc:picChg chg="add mod ord">
          <ac:chgData name="Kellan Jones" userId="1bc19433-e873-40ef-bf9f-768adce954de" providerId="ADAL" clId="{09500882-52C5-4D78-A713-1CC7836E209A}" dt="2024-08-26T18:04:57.499" v="358" actId="167"/>
          <ac:picMkLst>
            <pc:docMk/>
            <pc:sldMk cId="3789410790" sldId="316"/>
            <ac:picMk id="3" creationId="{4188393B-A26C-904C-BEA4-15A9691CCD2D}"/>
          </ac:picMkLst>
        </pc:picChg>
        <pc:picChg chg="mod">
          <ac:chgData name="Kellan Jones" userId="1bc19433-e873-40ef-bf9f-768adce954de" providerId="ADAL" clId="{09500882-52C5-4D78-A713-1CC7836E209A}" dt="2024-08-26T18:05:31.614" v="367" actId="1076"/>
          <ac:picMkLst>
            <pc:docMk/>
            <pc:sldMk cId="3789410790" sldId="316"/>
            <ac:picMk id="6166" creationId="{D2867E13-6C5F-B91E-5876-E86555DFBF43}"/>
          </ac:picMkLst>
        </pc:picChg>
      </pc:sldChg>
      <pc:sldChg chg="addSp modSp add mod ord">
        <pc:chgData name="Kellan Jones" userId="1bc19433-e873-40ef-bf9f-768adce954de" providerId="ADAL" clId="{09500882-52C5-4D78-A713-1CC7836E209A}" dt="2024-08-27T19:38:08.176" v="465"/>
        <pc:sldMkLst>
          <pc:docMk/>
          <pc:sldMk cId="491996396" sldId="317"/>
        </pc:sldMkLst>
        <pc:picChg chg="add mod">
          <ac:chgData name="Kellan Jones" userId="1bc19433-e873-40ef-bf9f-768adce954de" providerId="ADAL" clId="{09500882-52C5-4D78-A713-1CC7836E209A}" dt="2024-08-27T19:38:03.941" v="463" actId="27614"/>
          <ac:picMkLst>
            <pc:docMk/>
            <pc:sldMk cId="491996396" sldId="317"/>
            <ac:picMk id="6" creationId="{EB08AE96-5392-FF68-CE80-BBB4A69F574B}"/>
          </ac:picMkLst>
        </pc:picChg>
      </pc:sldChg>
      <pc:sldChg chg="modSp add mod ord">
        <pc:chgData name="Kellan Jones" userId="1bc19433-e873-40ef-bf9f-768adce954de" providerId="ADAL" clId="{09500882-52C5-4D78-A713-1CC7836E209A}" dt="2024-08-27T20:03:04.412" v="699" actId="20577"/>
        <pc:sldMkLst>
          <pc:docMk/>
          <pc:sldMk cId="947764944" sldId="318"/>
        </pc:sldMkLst>
        <pc:spChg chg="mod">
          <ac:chgData name="Kellan Jones" userId="1bc19433-e873-40ef-bf9f-768adce954de" providerId="ADAL" clId="{09500882-52C5-4D78-A713-1CC7836E209A}" dt="2024-08-27T20:03:04.412" v="699" actId="20577"/>
          <ac:spMkLst>
            <pc:docMk/>
            <pc:sldMk cId="947764944" sldId="318"/>
            <ac:spMk id="2" creationId="{C02C5318-1A1E-49D0-B2E2-A4B0FA9E8A40}"/>
          </ac:spMkLst>
        </pc:spChg>
      </pc:sldChg>
    </pc:docChg>
  </pc:docChgLst>
  <pc:docChgLst>
    <pc:chgData name="Liam Nicholas" userId="S::liamnic@regent.edu::b7fdc3c2-114e-4fec-be0a-05860386742a" providerId="AD" clId="Web-{CE766797-BF12-09AC-A94D-86505680D871}"/>
    <pc:docChg chg="addSld modSld">
      <pc:chgData name="Liam Nicholas" userId="S::liamnic@regent.edu::b7fdc3c2-114e-4fec-be0a-05860386742a" providerId="AD" clId="Web-{CE766797-BF12-09AC-A94D-86505680D871}" dt="2024-08-26T18:23:29.227" v="20" actId="20577"/>
      <pc:docMkLst>
        <pc:docMk/>
      </pc:docMkLst>
      <pc:sldChg chg="modSp">
        <pc:chgData name="Liam Nicholas" userId="S::liamnic@regent.edu::b7fdc3c2-114e-4fec-be0a-05860386742a" providerId="AD" clId="Web-{CE766797-BF12-09AC-A94D-86505680D871}" dt="2024-08-26T17:51:29.861" v="7" actId="20577"/>
        <pc:sldMkLst>
          <pc:docMk/>
          <pc:sldMk cId="3023322017" sldId="307"/>
        </pc:sldMkLst>
        <pc:spChg chg="mod">
          <ac:chgData name="Liam Nicholas" userId="S::liamnic@regent.edu::b7fdc3c2-114e-4fec-be0a-05860386742a" providerId="AD" clId="Web-{CE766797-BF12-09AC-A94D-86505680D871}" dt="2024-08-26T17:51:29.861" v="7" actId="20577"/>
          <ac:spMkLst>
            <pc:docMk/>
            <pc:sldMk cId="3023322017" sldId="307"/>
            <ac:spMk id="7" creationId="{6D9F3C4E-8543-3852-4E28-A63E042A856A}"/>
          </ac:spMkLst>
        </pc:spChg>
      </pc:sldChg>
      <pc:sldChg chg="add">
        <pc:chgData name="Liam Nicholas" userId="S::liamnic@regent.edu::b7fdc3c2-114e-4fec-be0a-05860386742a" providerId="AD" clId="Web-{CE766797-BF12-09AC-A94D-86505680D871}" dt="2024-08-26T17:55:04.087" v="9"/>
        <pc:sldMkLst>
          <pc:docMk/>
          <pc:sldMk cId="2306917458" sldId="313"/>
        </pc:sldMkLst>
      </pc:sldChg>
      <pc:sldChg chg="add">
        <pc:chgData name="Liam Nicholas" userId="S::liamnic@regent.edu::b7fdc3c2-114e-4fec-be0a-05860386742a" providerId="AD" clId="Web-{CE766797-BF12-09AC-A94D-86505680D871}" dt="2024-08-26T17:54:54.399" v="8"/>
        <pc:sldMkLst>
          <pc:docMk/>
          <pc:sldMk cId="2697089300" sldId="314"/>
        </pc:sldMkLst>
      </pc:sldChg>
      <pc:sldChg chg="addSp modSp">
        <pc:chgData name="Liam Nicholas" userId="S::liamnic@regent.edu::b7fdc3c2-114e-4fec-be0a-05860386742a" providerId="AD" clId="Web-{CE766797-BF12-09AC-A94D-86505680D871}" dt="2024-08-26T18:23:29.227" v="20" actId="20577"/>
        <pc:sldMkLst>
          <pc:docMk/>
          <pc:sldMk cId="2748771294" sldId="315"/>
        </pc:sldMkLst>
        <pc:spChg chg="mod">
          <ac:chgData name="Liam Nicholas" userId="S::liamnic@regent.edu::b7fdc3c2-114e-4fec-be0a-05860386742a" providerId="AD" clId="Web-{CE766797-BF12-09AC-A94D-86505680D871}" dt="2024-08-26T18:23:29.227" v="20" actId="20577"/>
          <ac:spMkLst>
            <pc:docMk/>
            <pc:sldMk cId="2748771294" sldId="315"/>
            <ac:spMk id="2" creationId="{2740F9DB-2026-6F15-C744-05B055B1D701}"/>
          </ac:spMkLst>
        </pc:spChg>
        <pc:picChg chg="add mod ord">
          <ac:chgData name="Liam Nicholas" userId="S::liamnic@regent.edu::b7fdc3c2-114e-4fec-be0a-05860386742a" providerId="AD" clId="Web-{CE766797-BF12-09AC-A94D-86505680D871}" dt="2024-08-26T18:04:42.639" v="13"/>
          <ac:picMkLst>
            <pc:docMk/>
            <pc:sldMk cId="2748771294" sldId="315"/>
            <ac:picMk id="5" creationId="{EADECFCD-F68E-6DFD-E082-D104CA215D06}"/>
          </ac:picMkLst>
        </pc:picChg>
      </pc:sldChg>
    </pc:docChg>
  </pc:docChgLst>
  <pc:docChgLst>
    <pc:chgData name="Mark Tomlet" userId="S::markto1@regent.edu::a30b6cb3-45c9-4863-a8d5-5d6b34d142a0" providerId="AD" clId="Web-{D12C86F5-E59B-E051-D3C2-CC1330C410A5}"/>
    <pc:docChg chg="addSld delSld modSld">
      <pc:chgData name="Mark Tomlet" userId="S::markto1@regent.edu::a30b6cb3-45c9-4863-a8d5-5d6b34d142a0" providerId="AD" clId="Web-{D12C86F5-E59B-E051-D3C2-CC1330C410A5}" dt="2024-08-27T22:42:12.001" v="142"/>
      <pc:docMkLst>
        <pc:docMk/>
      </pc:docMkLst>
      <pc:sldChg chg="modSp del">
        <pc:chgData name="Mark Tomlet" userId="S::markto1@regent.edu::a30b6cb3-45c9-4863-a8d5-5d6b34d142a0" providerId="AD" clId="Web-{D12C86F5-E59B-E051-D3C2-CC1330C410A5}" dt="2024-08-27T22:42:12.001" v="142"/>
        <pc:sldMkLst>
          <pc:docMk/>
          <pc:sldMk cId="1416460019" sldId="284"/>
        </pc:sldMkLst>
        <pc:spChg chg="mod">
          <ac:chgData name="Mark Tomlet" userId="S::markto1@regent.edu::a30b6cb3-45c9-4863-a8d5-5d6b34d142a0" providerId="AD" clId="Web-{D12C86F5-E59B-E051-D3C2-CC1330C410A5}" dt="2024-08-27T22:39:40.907" v="101" actId="20577"/>
          <ac:spMkLst>
            <pc:docMk/>
            <pc:sldMk cId="1416460019" sldId="284"/>
            <ac:spMk id="2" creationId="{1A403AF1-7908-5C4D-A02B-66B18E392020}"/>
          </ac:spMkLst>
        </pc:spChg>
      </pc:sldChg>
      <pc:sldChg chg="addSp modSp">
        <pc:chgData name="Mark Tomlet" userId="S::markto1@regent.edu::a30b6cb3-45c9-4863-a8d5-5d6b34d142a0" providerId="AD" clId="Web-{D12C86F5-E59B-E051-D3C2-CC1330C410A5}" dt="2024-08-27T22:39:23.563" v="97" actId="20577"/>
        <pc:sldMkLst>
          <pc:docMk/>
          <pc:sldMk cId="1530073557" sldId="298"/>
        </pc:sldMkLst>
        <pc:spChg chg="mod">
          <ac:chgData name="Mark Tomlet" userId="S::markto1@regent.edu::a30b6cb3-45c9-4863-a8d5-5d6b34d142a0" providerId="AD" clId="Web-{D12C86F5-E59B-E051-D3C2-CC1330C410A5}" dt="2024-08-27T22:34:28.173" v="19" actId="20577"/>
          <ac:spMkLst>
            <pc:docMk/>
            <pc:sldMk cId="1530073557" sldId="298"/>
            <ac:spMk id="2" creationId="{1A403AF1-7908-5C4D-A02B-66B18E392020}"/>
          </ac:spMkLst>
        </pc:spChg>
        <pc:spChg chg="mod">
          <ac:chgData name="Mark Tomlet" userId="S::markto1@regent.edu::a30b6cb3-45c9-4863-a8d5-5d6b34d142a0" providerId="AD" clId="Web-{D12C86F5-E59B-E051-D3C2-CC1330C410A5}" dt="2024-08-27T22:39:23.563" v="97" actId="20577"/>
          <ac:spMkLst>
            <pc:docMk/>
            <pc:sldMk cId="1530073557" sldId="298"/>
            <ac:spMk id="4" creationId="{786BA54C-96DB-3D13-F168-6CE6E4F7A18F}"/>
          </ac:spMkLst>
        </pc:spChg>
        <pc:spChg chg="add mod">
          <ac:chgData name="Mark Tomlet" userId="S::markto1@regent.edu::a30b6cb3-45c9-4863-a8d5-5d6b34d142a0" providerId="AD" clId="Web-{D12C86F5-E59B-E051-D3C2-CC1330C410A5}" dt="2024-08-27T22:36:38.282" v="32" actId="1076"/>
          <ac:spMkLst>
            <pc:docMk/>
            <pc:sldMk cId="1530073557" sldId="298"/>
            <ac:spMk id="6" creationId="{E9DF4F6A-B29A-7374-D537-B2E4E4F17552}"/>
          </ac:spMkLst>
        </pc:spChg>
        <pc:picChg chg="add mod">
          <ac:chgData name="Mark Tomlet" userId="S::markto1@regent.edu::a30b6cb3-45c9-4863-a8d5-5d6b34d142a0" providerId="AD" clId="Web-{D12C86F5-E59B-E051-D3C2-CC1330C410A5}" dt="2024-08-27T22:36:53.954" v="48" actId="14100"/>
          <ac:picMkLst>
            <pc:docMk/>
            <pc:sldMk cId="1530073557" sldId="298"/>
            <ac:picMk id="5" creationId="{42CA0227-C4D2-C7A3-08C6-292CC3420412}"/>
          </ac:picMkLst>
        </pc:picChg>
      </pc:sldChg>
      <pc:sldChg chg="addSp delSp modSp add replId">
        <pc:chgData name="Mark Tomlet" userId="S::markto1@regent.edu::a30b6cb3-45c9-4863-a8d5-5d6b34d142a0" providerId="AD" clId="Web-{D12C86F5-E59B-E051-D3C2-CC1330C410A5}" dt="2024-08-27T22:38:54.110" v="69" actId="1076"/>
        <pc:sldMkLst>
          <pc:docMk/>
          <pc:sldMk cId="731037752" sldId="319"/>
        </pc:sldMkLst>
        <pc:spChg chg="mod">
          <ac:chgData name="Mark Tomlet" userId="S::markto1@regent.edu::a30b6cb3-45c9-4863-a8d5-5d6b34d142a0" providerId="AD" clId="Web-{D12C86F5-E59B-E051-D3C2-CC1330C410A5}" dt="2024-08-27T22:37:35.157" v="56" actId="20577"/>
          <ac:spMkLst>
            <pc:docMk/>
            <pc:sldMk cId="731037752" sldId="319"/>
            <ac:spMk id="2" creationId="{1A403AF1-7908-5C4D-A02B-66B18E392020}"/>
          </ac:spMkLst>
        </pc:spChg>
        <pc:spChg chg="mod">
          <ac:chgData name="Mark Tomlet" userId="S::markto1@regent.edu::a30b6cb3-45c9-4863-a8d5-5d6b34d142a0" providerId="AD" clId="Web-{D12C86F5-E59B-E051-D3C2-CC1330C410A5}" dt="2024-08-27T22:37:56.407" v="62" actId="20577"/>
          <ac:spMkLst>
            <pc:docMk/>
            <pc:sldMk cId="731037752" sldId="319"/>
            <ac:spMk id="4" creationId="{786BA54C-96DB-3D13-F168-6CE6E4F7A18F}"/>
          </ac:spMkLst>
        </pc:spChg>
        <pc:picChg chg="del">
          <ac:chgData name="Mark Tomlet" userId="S::markto1@regent.edu::a30b6cb3-45c9-4863-a8d5-5d6b34d142a0" providerId="AD" clId="Web-{D12C86F5-E59B-E051-D3C2-CC1330C410A5}" dt="2024-08-27T22:38:05.860" v="63"/>
          <ac:picMkLst>
            <pc:docMk/>
            <pc:sldMk cId="731037752" sldId="319"/>
            <ac:picMk id="5" creationId="{42CA0227-C4D2-C7A3-08C6-292CC3420412}"/>
          </ac:picMkLst>
        </pc:picChg>
        <pc:picChg chg="add mod">
          <ac:chgData name="Mark Tomlet" userId="S::markto1@regent.edu::a30b6cb3-45c9-4863-a8d5-5d6b34d142a0" providerId="AD" clId="Web-{D12C86F5-E59B-E051-D3C2-CC1330C410A5}" dt="2024-08-27T22:38:54.110" v="69" actId="1076"/>
          <ac:picMkLst>
            <pc:docMk/>
            <pc:sldMk cId="731037752" sldId="319"/>
            <ac:picMk id="7" creationId="{CA62A89A-F6C4-980E-4A10-F168F304A726}"/>
          </ac:picMkLst>
        </pc:picChg>
      </pc:sldChg>
      <pc:sldChg chg="addSp delSp modSp add replId">
        <pc:chgData name="Mark Tomlet" userId="S::markto1@regent.edu::a30b6cb3-45c9-4863-a8d5-5d6b34d142a0" providerId="AD" clId="Web-{D12C86F5-E59B-E051-D3C2-CC1330C410A5}" dt="2024-08-27T22:41:08.813" v="124" actId="1076"/>
        <pc:sldMkLst>
          <pc:docMk/>
          <pc:sldMk cId="302748425" sldId="320"/>
        </pc:sldMkLst>
        <pc:spChg chg="mod">
          <ac:chgData name="Mark Tomlet" userId="S::markto1@regent.edu::a30b6cb3-45c9-4863-a8d5-5d6b34d142a0" providerId="AD" clId="Web-{D12C86F5-E59B-E051-D3C2-CC1330C410A5}" dt="2024-08-27T22:39:54.563" v="107" actId="20577"/>
          <ac:spMkLst>
            <pc:docMk/>
            <pc:sldMk cId="302748425" sldId="320"/>
            <ac:spMk id="2" creationId="{1A403AF1-7908-5C4D-A02B-66B18E392020}"/>
          </ac:spMkLst>
        </pc:spChg>
        <pc:spChg chg="del">
          <ac:chgData name="Mark Tomlet" userId="S::markto1@regent.edu::a30b6cb3-45c9-4863-a8d5-5d6b34d142a0" providerId="AD" clId="Web-{D12C86F5-E59B-E051-D3C2-CC1330C410A5}" dt="2024-08-27T22:39:49.579" v="103"/>
          <ac:spMkLst>
            <pc:docMk/>
            <pc:sldMk cId="302748425" sldId="320"/>
            <ac:spMk id="3" creationId="{1906D220-C736-FE4D-7709-CE3CE704941C}"/>
          </ac:spMkLst>
        </pc:spChg>
        <pc:spChg chg="mod">
          <ac:chgData name="Mark Tomlet" userId="S::markto1@regent.edu::a30b6cb3-45c9-4863-a8d5-5d6b34d142a0" providerId="AD" clId="Web-{D12C86F5-E59B-E051-D3C2-CC1330C410A5}" dt="2024-08-27T22:40:12.376" v="116" actId="20577"/>
          <ac:spMkLst>
            <pc:docMk/>
            <pc:sldMk cId="302748425" sldId="320"/>
            <ac:spMk id="4" creationId="{786BA54C-96DB-3D13-F168-6CE6E4F7A18F}"/>
          </ac:spMkLst>
        </pc:spChg>
        <pc:picChg chg="add mod">
          <ac:chgData name="Mark Tomlet" userId="S::markto1@regent.edu::a30b6cb3-45c9-4863-a8d5-5d6b34d142a0" providerId="AD" clId="Web-{D12C86F5-E59B-E051-D3C2-CC1330C410A5}" dt="2024-08-27T22:41:08.813" v="124" actId="1076"/>
          <ac:picMkLst>
            <pc:docMk/>
            <pc:sldMk cId="302748425" sldId="320"/>
            <ac:picMk id="5" creationId="{8D54B568-1473-7968-7C2A-AF5982D39459}"/>
          </ac:picMkLst>
        </pc:picChg>
        <pc:picChg chg="del">
          <ac:chgData name="Mark Tomlet" userId="S::markto1@regent.edu::a30b6cb3-45c9-4863-a8d5-5d6b34d142a0" providerId="AD" clId="Web-{D12C86F5-E59B-E051-D3C2-CC1330C410A5}" dt="2024-08-27T22:40:05.813" v="112"/>
          <ac:picMkLst>
            <pc:docMk/>
            <pc:sldMk cId="302748425" sldId="320"/>
            <ac:picMk id="7" creationId="{CA62A89A-F6C4-980E-4A10-F168F304A726}"/>
          </ac:picMkLst>
        </pc:picChg>
      </pc:sldChg>
      <pc:sldChg chg="addSp delSp modSp add replId">
        <pc:chgData name="Mark Tomlet" userId="S::markto1@regent.edu::a30b6cb3-45c9-4863-a8d5-5d6b34d142a0" providerId="AD" clId="Web-{D12C86F5-E59B-E051-D3C2-CC1330C410A5}" dt="2024-08-27T22:42:04.344" v="141" actId="1076"/>
        <pc:sldMkLst>
          <pc:docMk/>
          <pc:sldMk cId="3422785172" sldId="321"/>
        </pc:sldMkLst>
        <pc:spChg chg="mod">
          <ac:chgData name="Mark Tomlet" userId="S::markto1@regent.edu::a30b6cb3-45c9-4863-a8d5-5d6b34d142a0" providerId="AD" clId="Web-{D12C86F5-E59B-E051-D3C2-CC1330C410A5}" dt="2024-08-27T22:41:20.563" v="126" actId="20577"/>
          <ac:spMkLst>
            <pc:docMk/>
            <pc:sldMk cId="3422785172" sldId="321"/>
            <ac:spMk id="2" creationId="{1A403AF1-7908-5C4D-A02B-66B18E392020}"/>
          </ac:spMkLst>
        </pc:spChg>
        <pc:spChg chg="mod">
          <ac:chgData name="Mark Tomlet" userId="S::markto1@regent.edu::a30b6cb3-45c9-4863-a8d5-5d6b34d142a0" providerId="AD" clId="Web-{D12C86F5-E59B-E051-D3C2-CC1330C410A5}" dt="2024-08-27T22:41:36.079" v="133" actId="20577"/>
          <ac:spMkLst>
            <pc:docMk/>
            <pc:sldMk cId="3422785172" sldId="321"/>
            <ac:spMk id="4" creationId="{786BA54C-96DB-3D13-F168-6CE6E4F7A18F}"/>
          </ac:spMkLst>
        </pc:spChg>
        <pc:picChg chg="add mod">
          <ac:chgData name="Mark Tomlet" userId="S::markto1@regent.edu::a30b6cb3-45c9-4863-a8d5-5d6b34d142a0" providerId="AD" clId="Web-{D12C86F5-E59B-E051-D3C2-CC1330C410A5}" dt="2024-08-27T22:42:04.344" v="141" actId="1076"/>
          <ac:picMkLst>
            <pc:docMk/>
            <pc:sldMk cId="3422785172" sldId="321"/>
            <ac:picMk id="3" creationId="{12136B2D-F084-321D-72FB-80CE4A7BC166}"/>
          </ac:picMkLst>
        </pc:picChg>
        <pc:picChg chg="del mod">
          <ac:chgData name="Mark Tomlet" userId="S::markto1@regent.edu::a30b6cb3-45c9-4863-a8d5-5d6b34d142a0" providerId="AD" clId="Web-{D12C86F5-E59B-E051-D3C2-CC1330C410A5}" dt="2024-08-27T22:41:44.485" v="135"/>
          <ac:picMkLst>
            <pc:docMk/>
            <pc:sldMk cId="3422785172" sldId="321"/>
            <ac:picMk id="5" creationId="{8D54B568-1473-7968-7C2A-AF5982D39459}"/>
          </ac:picMkLst>
        </pc:picChg>
      </pc:sldChg>
    </pc:docChg>
  </pc:docChgLst>
  <pc:docChgLst>
    <pc:chgData name="Kellan Jones" userId="1bc19433-e873-40ef-bf9f-768adce954de" providerId="ADAL" clId="{56430A00-8620-485A-8DDC-3698C0A89329}"/>
    <pc:docChg chg="undo custSel delSld modSld">
      <pc:chgData name="Kellan Jones" userId="1bc19433-e873-40ef-bf9f-768adce954de" providerId="ADAL" clId="{56430A00-8620-485A-8DDC-3698C0A89329}" dt="2024-08-15T18:42:40.451" v="131" actId="6549"/>
      <pc:docMkLst>
        <pc:docMk/>
      </pc:docMkLst>
      <pc:sldChg chg="addSp delSp modSp mod">
        <pc:chgData name="Kellan Jones" userId="1bc19433-e873-40ef-bf9f-768adce954de" providerId="ADAL" clId="{56430A00-8620-485A-8DDC-3698C0A89329}" dt="2024-08-15T18:38:39.960" v="50" actId="20577"/>
        <pc:sldMkLst>
          <pc:docMk/>
          <pc:sldMk cId="2736788528" sldId="263"/>
        </pc:sldMkLst>
        <pc:spChg chg="mod">
          <ac:chgData name="Kellan Jones" userId="1bc19433-e873-40ef-bf9f-768adce954de" providerId="ADAL" clId="{56430A00-8620-485A-8DDC-3698C0A89329}" dt="2024-08-15T18:38:35.603" v="49" actId="113"/>
          <ac:spMkLst>
            <pc:docMk/>
            <pc:sldMk cId="2736788528" sldId="263"/>
            <ac:spMk id="2" creationId="{C02C5318-1A1E-49D0-B2E2-A4B0FA9E8A40}"/>
          </ac:spMkLst>
        </pc:spChg>
        <pc:spChg chg="mod">
          <ac:chgData name="Kellan Jones" userId="1bc19433-e873-40ef-bf9f-768adce954de" providerId="ADAL" clId="{56430A00-8620-485A-8DDC-3698C0A89329}" dt="2024-08-15T18:38:39.960" v="50" actId="20577"/>
          <ac:spMkLst>
            <pc:docMk/>
            <pc:sldMk cId="2736788528" sldId="263"/>
            <ac:spMk id="3" creationId="{48B6CF59-4E5B-494D-A2F7-97ADD01E6497}"/>
          </ac:spMkLst>
        </pc:spChg>
        <pc:spChg chg="add mod ord">
          <ac:chgData name="Kellan Jones" userId="1bc19433-e873-40ef-bf9f-768adce954de" providerId="ADAL" clId="{56430A00-8620-485A-8DDC-3698C0A89329}" dt="2024-08-15T18:37:55.111" v="6" actId="14100"/>
          <ac:spMkLst>
            <pc:docMk/>
            <pc:sldMk cId="2736788528" sldId="263"/>
            <ac:spMk id="4" creationId="{7918AA8D-9B51-47B8-EAE8-8EC87A7F83BD}"/>
          </ac:spMkLst>
        </pc:spChg>
        <pc:spChg chg="del">
          <ac:chgData name="Kellan Jones" userId="1bc19433-e873-40ef-bf9f-768adce954de" providerId="ADAL" clId="{56430A00-8620-485A-8DDC-3698C0A89329}" dt="2024-08-15T18:37:19.755" v="0" actId="478"/>
          <ac:spMkLst>
            <pc:docMk/>
            <pc:sldMk cId="2736788528" sldId="263"/>
            <ac:spMk id="5" creationId="{CD3C7248-E85D-855B-27B9-E7F4F007465F}"/>
          </ac:spMkLst>
        </pc:spChg>
        <pc:picChg chg="del">
          <ac:chgData name="Kellan Jones" userId="1bc19433-e873-40ef-bf9f-768adce954de" providerId="ADAL" clId="{56430A00-8620-485A-8DDC-3698C0A89329}" dt="2024-08-15T18:37:20.581" v="1" actId="478"/>
          <ac:picMkLst>
            <pc:docMk/>
            <pc:sldMk cId="2736788528" sldId="263"/>
            <ac:picMk id="6" creationId="{7D1A59BA-860A-4EE4-B718-F735149AC7FD}"/>
          </ac:picMkLst>
        </pc:picChg>
        <pc:picChg chg="del">
          <ac:chgData name="Kellan Jones" userId="1bc19433-e873-40ef-bf9f-768adce954de" providerId="ADAL" clId="{56430A00-8620-485A-8DDC-3698C0A89329}" dt="2024-08-15T18:38:20.315" v="29" actId="478"/>
          <ac:picMkLst>
            <pc:docMk/>
            <pc:sldMk cId="2736788528" sldId="263"/>
            <ac:picMk id="7" creationId="{3840F91C-EDD0-4D4E-A4AB-E6C77856C88C}"/>
          </ac:picMkLst>
        </pc:picChg>
        <pc:picChg chg="add mod ord">
          <ac:chgData name="Kellan Jones" userId="1bc19433-e873-40ef-bf9f-768adce954de" providerId="ADAL" clId="{56430A00-8620-485A-8DDC-3698C0A89329}" dt="2024-08-15T18:38:22.418" v="30" actId="1076"/>
          <ac:picMkLst>
            <pc:docMk/>
            <pc:sldMk cId="2736788528" sldId="263"/>
            <ac:picMk id="8" creationId="{430F8665-8E38-266A-FA48-1BFBCB4B9F11}"/>
          </ac:picMkLst>
        </pc:picChg>
      </pc:sldChg>
      <pc:sldChg chg="addSp delSp modSp mod">
        <pc:chgData name="Kellan Jones" userId="1bc19433-e873-40ef-bf9f-768adce954de" providerId="ADAL" clId="{56430A00-8620-485A-8DDC-3698C0A89329}" dt="2024-08-15T18:39:15.716" v="73" actId="20577"/>
        <pc:sldMkLst>
          <pc:docMk/>
          <pc:sldMk cId="4042804780" sldId="264"/>
        </pc:sldMkLst>
        <pc:spChg chg="mod">
          <ac:chgData name="Kellan Jones" userId="1bc19433-e873-40ef-bf9f-768adce954de" providerId="ADAL" clId="{56430A00-8620-485A-8DDC-3698C0A89329}" dt="2024-08-15T18:39:15.716" v="73" actId="20577"/>
          <ac:spMkLst>
            <pc:docMk/>
            <pc:sldMk cId="4042804780" sldId="264"/>
            <ac:spMk id="2" creationId="{A21423D4-34F7-3C73-1836-9000BE484167}"/>
          </ac:spMkLst>
        </pc:spChg>
        <pc:spChg chg="add mod">
          <ac:chgData name="Kellan Jones" userId="1bc19433-e873-40ef-bf9f-768adce954de" providerId="ADAL" clId="{56430A00-8620-485A-8DDC-3698C0A89329}" dt="2024-08-15T18:38:42.600" v="51" actId="478"/>
          <ac:spMkLst>
            <pc:docMk/>
            <pc:sldMk cId="4042804780" sldId="264"/>
            <ac:spMk id="3" creationId="{5CFD8226-E802-289D-792B-94BB5469CE4F}"/>
          </ac:spMkLst>
        </pc:spChg>
        <pc:spChg chg="add del mod">
          <ac:chgData name="Kellan Jones" userId="1bc19433-e873-40ef-bf9f-768adce954de" providerId="ADAL" clId="{56430A00-8620-485A-8DDC-3698C0A89329}" dt="2024-08-15T18:39:07.853" v="65" actId="478"/>
          <ac:spMkLst>
            <pc:docMk/>
            <pc:sldMk cId="4042804780" sldId="264"/>
            <ac:spMk id="6" creationId="{1A166FD8-3275-192C-BA7F-FE6746D13D65}"/>
          </ac:spMkLst>
        </pc:spChg>
        <pc:spChg chg="add mod">
          <ac:chgData name="Kellan Jones" userId="1bc19433-e873-40ef-bf9f-768adce954de" providerId="ADAL" clId="{56430A00-8620-485A-8DDC-3698C0A89329}" dt="2024-08-15T18:39:12.512" v="69" actId="20577"/>
          <ac:spMkLst>
            <pc:docMk/>
            <pc:sldMk cId="4042804780" sldId="264"/>
            <ac:spMk id="7" creationId="{6D9F3C4E-8543-3852-4E28-A63E042A856A}"/>
          </ac:spMkLst>
        </pc:spChg>
        <pc:picChg chg="add del">
          <ac:chgData name="Kellan Jones" userId="1bc19433-e873-40ef-bf9f-768adce954de" providerId="ADAL" clId="{56430A00-8620-485A-8DDC-3698C0A89329}" dt="2024-08-15T18:38:53.506" v="61" actId="478"/>
          <ac:picMkLst>
            <pc:docMk/>
            <pc:sldMk cId="4042804780" sldId="264"/>
            <ac:picMk id="1026" creationId="{7555BCD6-BE06-059F-E726-8A6FBA4A2E19}"/>
          </ac:picMkLst>
        </pc:picChg>
        <pc:picChg chg="del">
          <ac:chgData name="Kellan Jones" userId="1bc19433-e873-40ef-bf9f-768adce954de" providerId="ADAL" clId="{56430A00-8620-485A-8DDC-3698C0A89329}" dt="2024-08-15T18:38:53.026" v="60" actId="478"/>
          <ac:picMkLst>
            <pc:docMk/>
            <pc:sldMk cId="4042804780" sldId="264"/>
            <ac:picMk id="1028" creationId="{9177F4D4-7617-5195-C7DB-68A2EAE1D8C5}"/>
          </ac:picMkLst>
        </pc:picChg>
      </pc:sldChg>
      <pc:sldChg chg="del">
        <pc:chgData name="Kellan Jones" userId="1bc19433-e873-40ef-bf9f-768adce954de" providerId="ADAL" clId="{56430A00-8620-485A-8DDC-3698C0A89329}" dt="2024-08-15T18:41:27.300" v="89" actId="47"/>
        <pc:sldMkLst>
          <pc:docMk/>
          <pc:sldMk cId="500482823" sldId="265"/>
        </pc:sldMkLst>
      </pc:sldChg>
      <pc:sldChg chg="del">
        <pc:chgData name="Kellan Jones" userId="1bc19433-e873-40ef-bf9f-768adce954de" providerId="ADAL" clId="{56430A00-8620-485A-8DDC-3698C0A89329}" dt="2024-08-15T18:41:28.364" v="90" actId="47"/>
        <pc:sldMkLst>
          <pc:docMk/>
          <pc:sldMk cId="2465754388" sldId="266"/>
        </pc:sldMkLst>
      </pc:sldChg>
      <pc:sldChg chg="del">
        <pc:chgData name="Kellan Jones" userId="1bc19433-e873-40ef-bf9f-768adce954de" providerId="ADAL" clId="{56430A00-8620-485A-8DDC-3698C0A89329}" dt="2024-08-15T18:41:29.391" v="91" actId="47"/>
        <pc:sldMkLst>
          <pc:docMk/>
          <pc:sldMk cId="593599247" sldId="268"/>
        </pc:sldMkLst>
      </pc:sldChg>
      <pc:sldChg chg="del">
        <pc:chgData name="Kellan Jones" userId="1bc19433-e873-40ef-bf9f-768adce954de" providerId="ADAL" clId="{56430A00-8620-485A-8DDC-3698C0A89329}" dt="2024-08-15T18:41:30.277" v="92" actId="47"/>
        <pc:sldMkLst>
          <pc:docMk/>
          <pc:sldMk cId="753135900" sldId="269"/>
        </pc:sldMkLst>
      </pc:sldChg>
      <pc:sldChg chg="del">
        <pc:chgData name="Kellan Jones" userId="1bc19433-e873-40ef-bf9f-768adce954de" providerId="ADAL" clId="{56430A00-8620-485A-8DDC-3698C0A89329}" dt="2024-08-15T18:41:32.003" v="94" actId="47"/>
        <pc:sldMkLst>
          <pc:docMk/>
          <pc:sldMk cId="3006245172" sldId="270"/>
        </pc:sldMkLst>
      </pc:sldChg>
      <pc:sldChg chg="del">
        <pc:chgData name="Kellan Jones" userId="1bc19433-e873-40ef-bf9f-768adce954de" providerId="ADAL" clId="{56430A00-8620-485A-8DDC-3698C0A89329}" dt="2024-08-15T18:41:31.094" v="93" actId="47"/>
        <pc:sldMkLst>
          <pc:docMk/>
          <pc:sldMk cId="538663276" sldId="271"/>
        </pc:sldMkLst>
      </pc:sldChg>
      <pc:sldChg chg="del">
        <pc:chgData name="Kellan Jones" userId="1bc19433-e873-40ef-bf9f-768adce954de" providerId="ADAL" clId="{56430A00-8620-485A-8DDC-3698C0A89329}" dt="2024-08-15T18:41:32.794" v="95" actId="47"/>
        <pc:sldMkLst>
          <pc:docMk/>
          <pc:sldMk cId="447312559" sldId="272"/>
        </pc:sldMkLst>
      </pc:sldChg>
      <pc:sldChg chg="del">
        <pc:chgData name="Kellan Jones" userId="1bc19433-e873-40ef-bf9f-768adce954de" providerId="ADAL" clId="{56430A00-8620-485A-8DDC-3698C0A89329}" dt="2024-08-15T18:41:34.324" v="97" actId="47"/>
        <pc:sldMkLst>
          <pc:docMk/>
          <pc:sldMk cId="3044822784" sldId="273"/>
        </pc:sldMkLst>
      </pc:sldChg>
      <pc:sldChg chg="del">
        <pc:chgData name="Kellan Jones" userId="1bc19433-e873-40ef-bf9f-768adce954de" providerId="ADAL" clId="{56430A00-8620-485A-8DDC-3698C0A89329}" dt="2024-08-15T18:41:33.580" v="96" actId="47"/>
        <pc:sldMkLst>
          <pc:docMk/>
          <pc:sldMk cId="2559778643" sldId="274"/>
        </pc:sldMkLst>
      </pc:sldChg>
      <pc:sldChg chg="del">
        <pc:chgData name="Kellan Jones" userId="1bc19433-e873-40ef-bf9f-768adce954de" providerId="ADAL" clId="{56430A00-8620-485A-8DDC-3698C0A89329}" dt="2024-08-15T18:41:34.930" v="98" actId="47"/>
        <pc:sldMkLst>
          <pc:docMk/>
          <pc:sldMk cId="3365662081" sldId="276"/>
        </pc:sldMkLst>
      </pc:sldChg>
      <pc:sldChg chg="del">
        <pc:chgData name="Kellan Jones" userId="1bc19433-e873-40ef-bf9f-768adce954de" providerId="ADAL" clId="{56430A00-8620-485A-8DDC-3698C0A89329}" dt="2024-08-15T18:41:36.029" v="99" actId="47"/>
        <pc:sldMkLst>
          <pc:docMk/>
          <pc:sldMk cId="3415850838" sldId="277"/>
        </pc:sldMkLst>
      </pc:sldChg>
      <pc:sldChg chg="delSp del mod">
        <pc:chgData name="Kellan Jones" userId="1bc19433-e873-40ef-bf9f-768adce954de" providerId="ADAL" clId="{56430A00-8620-485A-8DDC-3698C0A89329}" dt="2024-08-15T18:41:55.343" v="103" actId="47"/>
        <pc:sldMkLst>
          <pc:docMk/>
          <pc:sldMk cId="2727465116" sldId="278"/>
        </pc:sldMkLst>
        <pc:spChg chg="del">
          <ac:chgData name="Kellan Jones" userId="1bc19433-e873-40ef-bf9f-768adce954de" providerId="ADAL" clId="{56430A00-8620-485A-8DDC-3698C0A89329}" dt="2024-08-15T18:41:45.771" v="102" actId="478"/>
          <ac:spMkLst>
            <pc:docMk/>
            <pc:sldMk cId="2727465116" sldId="278"/>
            <ac:spMk id="3" creationId="{1906D220-C736-FE4D-7709-CE3CE704941C}"/>
          </ac:spMkLst>
        </pc:spChg>
        <pc:spChg chg="del">
          <ac:chgData name="Kellan Jones" userId="1bc19433-e873-40ef-bf9f-768adce954de" providerId="ADAL" clId="{56430A00-8620-485A-8DDC-3698C0A89329}" dt="2024-08-15T18:41:42.216" v="101" actId="478"/>
          <ac:spMkLst>
            <pc:docMk/>
            <pc:sldMk cId="2727465116" sldId="278"/>
            <ac:spMk id="5" creationId="{DDE8CC74-1FEF-CE9D-6E4C-234C3EE72DC1}"/>
          </ac:spMkLst>
        </pc:spChg>
      </pc:sldChg>
      <pc:sldChg chg="del">
        <pc:chgData name="Kellan Jones" userId="1bc19433-e873-40ef-bf9f-768adce954de" providerId="ADAL" clId="{56430A00-8620-485A-8DDC-3698C0A89329}" dt="2024-08-15T18:41:38.797" v="100" actId="47"/>
        <pc:sldMkLst>
          <pc:docMk/>
          <pc:sldMk cId="2075512533" sldId="281"/>
        </pc:sldMkLst>
      </pc:sldChg>
      <pc:sldChg chg="delSp modSp mod">
        <pc:chgData name="Kellan Jones" userId="1bc19433-e873-40ef-bf9f-768adce954de" providerId="ADAL" clId="{56430A00-8620-485A-8DDC-3698C0A89329}" dt="2024-08-15T18:42:04.299" v="107" actId="478"/>
        <pc:sldMkLst>
          <pc:docMk/>
          <pc:sldMk cId="1416460019" sldId="284"/>
        </pc:sldMkLst>
        <pc:spChg chg="del">
          <ac:chgData name="Kellan Jones" userId="1bc19433-e873-40ef-bf9f-768adce954de" providerId="ADAL" clId="{56430A00-8620-485A-8DDC-3698C0A89329}" dt="2024-08-15T18:42:04.299" v="107" actId="478"/>
          <ac:spMkLst>
            <pc:docMk/>
            <pc:sldMk cId="1416460019" sldId="284"/>
            <ac:spMk id="3" creationId="{1906D220-C736-FE4D-7709-CE3CE704941C}"/>
          </ac:spMkLst>
        </pc:spChg>
        <pc:spChg chg="mod">
          <ac:chgData name="Kellan Jones" userId="1bc19433-e873-40ef-bf9f-768adce954de" providerId="ADAL" clId="{56430A00-8620-485A-8DDC-3698C0A89329}" dt="2024-08-15T18:42:02.328" v="106" actId="14100"/>
          <ac:spMkLst>
            <pc:docMk/>
            <pc:sldMk cId="1416460019" sldId="284"/>
            <ac:spMk id="9" creationId="{E6AE7FAF-3401-00DF-EEE8-D64C63B1D6E4}"/>
          </ac:spMkLst>
        </pc:spChg>
        <pc:spChg chg="del">
          <ac:chgData name="Kellan Jones" userId="1bc19433-e873-40ef-bf9f-768adce954de" providerId="ADAL" clId="{56430A00-8620-485A-8DDC-3698C0A89329}" dt="2024-08-15T18:41:59.164" v="105" actId="478"/>
          <ac:spMkLst>
            <pc:docMk/>
            <pc:sldMk cId="1416460019" sldId="284"/>
            <ac:spMk id="10" creationId="{2059042E-9D1D-2EAC-E961-1442E39959F9}"/>
          </ac:spMkLst>
        </pc:spChg>
        <pc:picChg chg="del">
          <ac:chgData name="Kellan Jones" userId="1bc19433-e873-40ef-bf9f-768adce954de" providerId="ADAL" clId="{56430A00-8620-485A-8DDC-3698C0A89329}" dt="2024-08-15T18:41:57.740" v="104" actId="478"/>
          <ac:picMkLst>
            <pc:docMk/>
            <pc:sldMk cId="1416460019" sldId="284"/>
            <ac:picMk id="8" creationId="{BD5A861C-C52B-25C9-72E8-007DA3256F64}"/>
          </ac:picMkLst>
        </pc:picChg>
      </pc:sldChg>
      <pc:sldChg chg="del">
        <pc:chgData name="Kellan Jones" userId="1bc19433-e873-40ef-bf9f-768adce954de" providerId="ADAL" clId="{56430A00-8620-485A-8DDC-3698C0A89329}" dt="2024-08-15T18:42:07.679" v="109" actId="47"/>
        <pc:sldMkLst>
          <pc:docMk/>
          <pc:sldMk cId="2934375189" sldId="285"/>
        </pc:sldMkLst>
      </pc:sldChg>
      <pc:sldChg chg="del">
        <pc:chgData name="Kellan Jones" userId="1bc19433-e873-40ef-bf9f-768adce954de" providerId="ADAL" clId="{56430A00-8620-485A-8DDC-3698C0A89329}" dt="2024-08-15T18:42:08.985" v="110" actId="47"/>
        <pc:sldMkLst>
          <pc:docMk/>
          <pc:sldMk cId="1282013326" sldId="286"/>
        </pc:sldMkLst>
      </pc:sldChg>
      <pc:sldChg chg="del">
        <pc:chgData name="Kellan Jones" userId="1bc19433-e873-40ef-bf9f-768adce954de" providerId="ADAL" clId="{56430A00-8620-485A-8DDC-3698C0A89329}" dt="2024-08-15T18:42:06.242" v="108" actId="47"/>
        <pc:sldMkLst>
          <pc:docMk/>
          <pc:sldMk cId="1343703450" sldId="288"/>
        </pc:sldMkLst>
      </pc:sldChg>
      <pc:sldChg chg="del">
        <pc:chgData name="Kellan Jones" userId="1bc19433-e873-40ef-bf9f-768adce954de" providerId="ADAL" clId="{56430A00-8620-485A-8DDC-3698C0A89329}" dt="2024-08-15T18:42:10.005" v="111" actId="47"/>
        <pc:sldMkLst>
          <pc:docMk/>
          <pc:sldMk cId="1430076186" sldId="289"/>
        </pc:sldMkLst>
      </pc:sldChg>
      <pc:sldChg chg="del">
        <pc:chgData name="Kellan Jones" userId="1bc19433-e873-40ef-bf9f-768adce954de" providerId="ADAL" clId="{56430A00-8620-485A-8DDC-3698C0A89329}" dt="2024-08-15T18:42:11.681" v="113" actId="47"/>
        <pc:sldMkLst>
          <pc:docMk/>
          <pc:sldMk cId="3171732589" sldId="290"/>
        </pc:sldMkLst>
      </pc:sldChg>
      <pc:sldChg chg="del">
        <pc:chgData name="Kellan Jones" userId="1bc19433-e873-40ef-bf9f-768adce954de" providerId="ADAL" clId="{56430A00-8620-485A-8DDC-3698C0A89329}" dt="2024-08-15T18:42:10.830" v="112" actId="47"/>
        <pc:sldMkLst>
          <pc:docMk/>
          <pc:sldMk cId="2559205074" sldId="296"/>
        </pc:sldMkLst>
      </pc:sldChg>
      <pc:sldChg chg="del">
        <pc:chgData name="Kellan Jones" userId="1bc19433-e873-40ef-bf9f-768adce954de" providerId="ADAL" clId="{56430A00-8620-485A-8DDC-3698C0A89329}" dt="2024-08-15T18:42:13.749" v="114" actId="47"/>
        <pc:sldMkLst>
          <pc:docMk/>
          <pc:sldMk cId="3669452927" sldId="297"/>
        </pc:sldMkLst>
      </pc:sldChg>
      <pc:sldChg chg="addSp delSp modSp mod">
        <pc:chgData name="Kellan Jones" userId="1bc19433-e873-40ef-bf9f-768adce954de" providerId="ADAL" clId="{56430A00-8620-485A-8DDC-3698C0A89329}" dt="2024-08-15T18:42:22.862" v="117" actId="6549"/>
        <pc:sldMkLst>
          <pc:docMk/>
          <pc:sldMk cId="1530073557" sldId="298"/>
        </pc:sldMkLst>
        <pc:spChg chg="mod">
          <ac:chgData name="Kellan Jones" userId="1bc19433-e873-40ef-bf9f-768adce954de" providerId="ADAL" clId="{56430A00-8620-485A-8DDC-3698C0A89329}" dt="2024-08-15T18:42:22.862" v="117" actId="6549"/>
          <ac:spMkLst>
            <pc:docMk/>
            <pc:sldMk cId="1530073557" sldId="298"/>
            <ac:spMk id="3" creationId="{1906D220-C736-FE4D-7709-CE3CE704941C}"/>
          </ac:spMkLst>
        </pc:spChg>
        <pc:spChg chg="add mod">
          <ac:chgData name="Kellan Jones" userId="1bc19433-e873-40ef-bf9f-768adce954de" providerId="ADAL" clId="{56430A00-8620-485A-8DDC-3698C0A89329}" dt="2024-08-15T18:42:18.124" v="116"/>
          <ac:spMkLst>
            <pc:docMk/>
            <pc:sldMk cId="1530073557" sldId="298"/>
            <ac:spMk id="4" creationId="{786BA54C-96DB-3D13-F168-6CE6E4F7A18F}"/>
          </ac:spMkLst>
        </pc:spChg>
        <pc:picChg chg="del">
          <ac:chgData name="Kellan Jones" userId="1bc19433-e873-40ef-bf9f-768adce954de" providerId="ADAL" clId="{56430A00-8620-485A-8DDC-3698C0A89329}" dt="2024-08-15T18:42:15.285" v="115" actId="478"/>
          <ac:picMkLst>
            <pc:docMk/>
            <pc:sldMk cId="1530073557" sldId="298"/>
            <ac:picMk id="10" creationId="{3F0DF965-8645-FFE0-C8A6-440404C3E7A8}"/>
          </ac:picMkLst>
        </pc:picChg>
      </pc:sldChg>
      <pc:sldChg chg="del">
        <pc:chgData name="Kellan Jones" userId="1bc19433-e873-40ef-bf9f-768adce954de" providerId="ADAL" clId="{56430A00-8620-485A-8DDC-3698C0A89329}" dt="2024-08-15T18:42:25.555" v="118" actId="47"/>
        <pc:sldMkLst>
          <pc:docMk/>
          <pc:sldMk cId="1953394847" sldId="299"/>
        </pc:sldMkLst>
      </pc:sldChg>
      <pc:sldChg chg="del">
        <pc:chgData name="Kellan Jones" userId="1bc19433-e873-40ef-bf9f-768adce954de" providerId="ADAL" clId="{56430A00-8620-485A-8DDC-3698C0A89329}" dt="2024-08-15T18:42:27.489" v="120" actId="47"/>
        <pc:sldMkLst>
          <pc:docMk/>
          <pc:sldMk cId="2216618903" sldId="300"/>
        </pc:sldMkLst>
      </pc:sldChg>
      <pc:sldChg chg="del">
        <pc:chgData name="Kellan Jones" userId="1bc19433-e873-40ef-bf9f-768adce954de" providerId="ADAL" clId="{56430A00-8620-485A-8DDC-3698C0A89329}" dt="2024-08-15T18:42:26.682" v="119" actId="47"/>
        <pc:sldMkLst>
          <pc:docMk/>
          <pc:sldMk cId="2079362075" sldId="301"/>
        </pc:sldMkLst>
      </pc:sldChg>
      <pc:sldChg chg="modSp mod">
        <pc:chgData name="Kellan Jones" userId="1bc19433-e873-40ef-bf9f-768adce954de" providerId="ADAL" clId="{56430A00-8620-485A-8DDC-3698C0A89329}" dt="2024-08-15T18:42:40.451" v="131" actId="6549"/>
        <pc:sldMkLst>
          <pc:docMk/>
          <pc:sldMk cId="4096905917" sldId="302"/>
        </pc:sldMkLst>
        <pc:spChg chg="mod">
          <ac:chgData name="Kellan Jones" userId="1bc19433-e873-40ef-bf9f-768adce954de" providerId="ADAL" clId="{56430A00-8620-485A-8DDC-3698C0A89329}" dt="2024-08-15T18:42:35.092" v="130" actId="20577"/>
          <ac:spMkLst>
            <pc:docMk/>
            <pc:sldMk cId="4096905917" sldId="302"/>
            <ac:spMk id="2" creationId="{C02C5318-1A1E-49D0-B2E2-A4B0FA9E8A40}"/>
          </ac:spMkLst>
        </pc:spChg>
        <pc:spChg chg="mod">
          <ac:chgData name="Kellan Jones" userId="1bc19433-e873-40ef-bf9f-768adce954de" providerId="ADAL" clId="{56430A00-8620-485A-8DDC-3698C0A89329}" dt="2024-08-15T18:42:40.451" v="131" actId="6549"/>
          <ac:spMkLst>
            <pc:docMk/>
            <pc:sldMk cId="4096905917" sldId="302"/>
            <ac:spMk id="3" creationId="{48B6CF59-4E5B-494D-A2F7-97ADD01E6497}"/>
          </ac:spMkLst>
        </pc:spChg>
        <pc:spChg chg="mod">
          <ac:chgData name="Kellan Jones" userId="1bc19433-e873-40ef-bf9f-768adce954de" providerId="ADAL" clId="{56430A00-8620-485A-8DDC-3698C0A89329}" dt="2024-08-15T18:42:30.118" v="122" actId="1076"/>
          <ac:spMkLst>
            <pc:docMk/>
            <pc:sldMk cId="4096905917" sldId="302"/>
            <ac:spMk id="5" creationId="{CD3C7248-E85D-855B-27B9-E7F4F007465F}"/>
          </ac:spMkLst>
        </pc:spChg>
      </pc:sldChg>
      <pc:sldChg chg="delSp">
        <pc:chgData name="Kellan Jones" userId="1bc19433-e873-40ef-bf9f-768adce954de" providerId="ADAL" clId="{56430A00-8620-485A-8DDC-3698C0A89329}" dt="2024-08-15T18:41:01.767" v="74" actId="478"/>
        <pc:sldMkLst>
          <pc:docMk/>
          <pc:sldMk cId="3122609534" sldId="303"/>
        </pc:sldMkLst>
        <pc:picChg chg="del">
          <ac:chgData name="Kellan Jones" userId="1bc19433-e873-40ef-bf9f-768adce954de" providerId="ADAL" clId="{56430A00-8620-485A-8DDC-3698C0A89329}" dt="2024-08-15T18:41:01.767" v="74" actId="478"/>
          <ac:picMkLst>
            <pc:docMk/>
            <pc:sldMk cId="3122609534" sldId="303"/>
            <ac:picMk id="1026" creationId="{37B7366C-F31E-4992-959D-5B9531E38B4A}"/>
          </ac:picMkLst>
        </pc:picChg>
      </pc:sldChg>
      <pc:sldChg chg="delSp">
        <pc:chgData name="Kellan Jones" userId="1bc19433-e873-40ef-bf9f-768adce954de" providerId="ADAL" clId="{56430A00-8620-485A-8DDC-3698C0A89329}" dt="2024-08-15T18:41:03.324" v="75" actId="478"/>
        <pc:sldMkLst>
          <pc:docMk/>
          <pc:sldMk cId="3429276407" sldId="304"/>
        </pc:sldMkLst>
        <pc:picChg chg="del">
          <ac:chgData name="Kellan Jones" userId="1bc19433-e873-40ef-bf9f-768adce954de" providerId="ADAL" clId="{56430A00-8620-485A-8DDC-3698C0A89329}" dt="2024-08-15T18:41:03.324" v="75" actId="478"/>
          <ac:picMkLst>
            <pc:docMk/>
            <pc:sldMk cId="3429276407" sldId="304"/>
            <ac:picMk id="2050" creationId="{335AFE19-1C1A-471A-BBF2-C291F69EE242}"/>
          </ac:picMkLst>
        </pc:picChg>
      </pc:sldChg>
      <pc:sldChg chg="delSp">
        <pc:chgData name="Kellan Jones" userId="1bc19433-e873-40ef-bf9f-768adce954de" providerId="ADAL" clId="{56430A00-8620-485A-8DDC-3698C0A89329}" dt="2024-08-15T18:41:04.548" v="76" actId="478"/>
        <pc:sldMkLst>
          <pc:docMk/>
          <pc:sldMk cId="506412591" sldId="305"/>
        </pc:sldMkLst>
        <pc:picChg chg="del">
          <ac:chgData name="Kellan Jones" userId="1bc19433-e873-40ef-bf9f-768adce954de" providerId="ADAL" clId="{56430A00-8620-485A-8DDC-3698C0A89329}" dt="2024-08-15T18:41:04.548" v="76" actId="478"/>
          <ac:picMkLst>
            <pc:docMk/>
            <pc:sldMk cId="506412591" sldId="305"/>
            <ac:picMk id="3074" creationId="{1E42D7AB-E147-4E44-9546-375E6B0E23E7}"/>
          </ac:picMkLst>
        </pc:picChg>
      </pc:sldChg>
      <pc:sldChg chg="delSp">
        <pc:chgData name="Kellan Jones" userId="1bc19433-e873-40ef-bf9f-768adce954de" providerId="ADAL" clId="{56430A00-8620-485A-8DDC-3698C0A89329}" dt="2024-08-15T18:41:05.681" v="77" actId="478"/>
        <pc:sldMkLst>
          <pc:docMk/>
          <pc:sldMk cId="3908960176" sldId="306"/>
        </pc:sldMkLst>
        <pc:picChg chg="del">
          <ac:chgData name="Kellan Jones" userId="1bc19433-e873-40ef-bf9f-768adce954de" providerId="ADAL" clId="{56430A00-8620-485A-8DDC-3698C0A89329}" dt="2024-08-15T18:41:05.681" v="77" actId="478"/>
          <ac:picMkLst>
            <pc:docMk/>
            <pc:sldMk cId="3908960176" sldId="306"/>
            <ac:picMk id="5122" creationId="{DF212A82-E64A-47F5-AA9F-78D6A6E12A88}"/>
          </ac:picMkLst>
        </pc:picChg>
      </pc:sldChg>
      <pc:sldChg chg="delSp del">
        <pc:chgData name="Kellan Jones" userId="1bc19433-e873-40ef-bf9f-768adce954de" providerId="ADAL" clId="{56430A00-8620-485A-8DDC-3698C0A89329}" dt="2024-08-15T18:41:12.739" v="79" actId="2696"/>
        <pc:sldMkLst>
          <pc:docMk/>
          <pc:sldMk cId="1791641787" sldId="307"/>
        </pc:sldMkLst>
        <pc:picChg chg="del">
          <ac:chgData name="Kellan Jones" userId="1bc19433-e873-40ef-bf9f-768adce954de" providerId="ADAL" clId="{56430A00-8620-485A-8DDC-3698C0A89329}" dt="2024-08-15T18:41:07.035" v="78" actId="478"/>
          <ac:picMkLst>
            <pc:docMk/>
            <pc:sldMk cId="1791641787" sldId="307"/>
            <ac:picMk id="4098" creationId="{A520B896-8B40-4BEE-8502-22F14CE3208E}"/>
          </ac:picMkLst>
        </pc:picChg>
      </pc:sldChg>
      <pc:sldChg chg="del">
        <pc:chgData name="Kellan Jones" userId="1bc19433-e873-40ef-bf9f-768adce954de" providerId="ADAL" clId="{56430A00-8620-485A-8DDC-3698C0A89329}" dt="2024-08-15T18:41:19.298" v="86" actId="47"/>
        <pc:sldMkLst>
          <pc:docMk/>
          <pc:sldMk cId="4037537040" sldId="308"/>
        </pc:sldMkLst>
      </pc:sldChg>
      <pc:sldChg chg="del">
        <pc:chgData name="Kellan Jones" userId="1bc19433-e873-40ef-bf9f-768adce954de" providerId="ADAL" clId="{56430A00-8620-485A-8DDC-3698C0A89329}" dt="2024-08-15T18:41:14.653" v="80" actId="47"/>
        <pc:sldMkLst>
          <pc:docMk/>
          <pc:sldMk cId="850568645" sldId="309"/>
        </pc:sldMkLst>
      </pc:sldChg>
      <pc:sldChg chg="del">
        <pc:chgData name="Kellan Jones" userId="1bc19433-e873-40ef-bf9f-768adce954de" providerId="ADAL" clId="{56430A00-8620-485A-8DDC-3698C0A89329}" dt="2024-08-15T18:41:15.765" v="81" actId="47"/>
        <pc:sldMkLst>
          <pc:docMk/>
          <pc:sldMk cId="2266289398" sldId="310"/>
        </pc:sldMkLst>
      </pc:sldChg>
      <pc:sldChg chg="del">
        <pc:chgData name="Kellan Jones" userId="1bc19433-e873-40ef-bf9f-768adce954de" providerId="ADAL" clId="{56430A00-8620-485A-8DDC-3698C0A89329}" dt="2024-08-15T18:41:16.677" v="82" actId="47"/>
        <pc:sldMkLst>
          <pc:docMk/>
          <pc:sldMk cId="1406773051" sldId="311"/>
        </pc:sldMkLst>
      </pc:sldChg>
      <pc:sldChg chg="del">
        <pc:chgData name="Kellan Jones" userId="1bc19433-e873-40ef-bf9f-768adce954de" providerId="ADAL" clId="{56430A00-8620-485A-8DDC-3698C0A89329}" dt="2024-08-15T18:41:18.505" v="85" actId="47"/>
        <pc:sldMkLst>
          <pc:docMk/>
          <pc:sldMk cId="4141319064" sldId="312"/>
        </pc:sldMkLst>
      </pc:sldChg>
      <pc:sldChg chg="del">
        <pc:chgData name="Kellan Jones" userId="1bc19433-e873-40ef-bf9f-768adce954de" providerId="ADAL" clId="{56430A00-8620-485A-8DDC-3698C0A89329}" dt="2024-08-15T18:41:17.214" v="83" actId="47"/>
        <pc:sldMkLst>
          <pc:docMk/>
          <pc:sldMk cId="202563588" sldId="313"/>
        </pc:sldMkLst>
      </pc:sldChg>
      <pc:sldChg chg="del">
        <pc:chgData name="Kellan Jones" userId="1bc19433-e873-40ef-bf9f-768adce954de" providerId="ADAL" clId="{56430A00-8620-485A-8DDC-3698C0A89329}" dt="2024-08-15T18:41:17.960" v="84" actId="47"/>
        <pc:sldMkLst>
          <pc:docMk/>
          <pc:sldMk cId="2847162695" sldId="314"/>
        </pc:sldMkLst>
      </pc:sldChg>
      <pc:sldChg chg="del">
        <pc:chgData name="Kellan Jones" userId="1bc19433-e873-40ef-bf9f-768adce954de" providerId="ADAL" clId="{56430A00-8620-485A-8DDC-3698C0A89329}" dt="2024-08-15T18:41:20.941" v="88" actId="47"/>
        <pc:sldMkLst>
          <pc:docMk/>
          <pc:sldMk cId="352533352" sldId="315"/>
        </pc:sldMkLst>
      </pc:sldChg>
      <pc:sldChg chg="del">
        <pc:chgData name="Kellan Jones" userId="1bc19433-e873-40ef-bf9f-768adce954de" providerId="ADAL" clId="{56430A00-8620-485A-8DDC-3698C0A89329}" dt="2024-08-15T18:41:20.259" v="87" actId="47"/>
        <pc:sldMkLst>
          <pc:docMk/>
          <pc:sldMk cId="3492850238" sldId="316"/>
        </pc:sldMkLst>
      </pc:sldChg>
    </pc:docChg>
  </pc:docChgLst>
  <pc:docChgLst>
    <pc:chgData name="Kellan Jones" userId="1bc19433-e873-40ef-bf9f-768adce954de" providerId="ADAL" clId="{5A59B432-64DB-43E1-BD40-7B3D4E5400F7}"/>
    <pc:docChg chg="undo custSel addSld delSld modSld">
      <pc:chgData name="Kellan Jones" userId="1bc19433-e873-40ef-bf9f-768adce954de" providerId="ADAL" clId="{5A59B432-64DB-43E1-BD40-7B3D4E5400F7}" dt="2024-08-30T22:17:39.828" v="111" actId="729"/>
      <pc:docMkLst>
        <pc:docMk/>
      </pc:docMkLst>
      <pc:sldChg chg="mod modShow">
        <pc:chgData name="Kellan Jones" userId="1bc19433-e873-40ef-bf9f-768adce954de" providerId="ADAL" clId="{5A59B432-64DB-43E1-BD40-7B3D4E5400F7}" dt="2024-08-30T22:17:32.500" v="108" actId="729"/>
        <pc:sldMkLst>
          <pc:docMk/>
          <pc:sldMk cId="1530073557" sldId="298"/>
        </pc:sldMkLst>
      </pc:sldChg>
      <pc:sldChg chg="del">
        <pc:chgData name="Kellan Jones" userId="1bc19433-e873-40ef-bf9f-768adce954de" providerId="ADAL" clId="{5A59B432-64DB-43E1-BD40-7B3D4E5400F7}" dt="2024-08-21T22:07:34.865" v="1" actId="47"/>
        <pc:sldMkLst>
          <pc:docMk/>
          <pc:sldMk cId="3122609534" sldId="303"/>
        </pc:sldMkLst>
      </pc:sldChg>
      <pc:sldChg chg="modSp add mod">
        <pc:chgData name="Kellan Jones" userId="1bc19433-e873-40ef-bf9f-768adce954de" providerId="ADAL" clId="{5A59B432-64DB-43E1-BD40-7B3D4E5400F7}" dt="2024-08-21T22:17:00.954" v="107" actId="20577"/>
        <pc:sldMkLst>
          <pc:docMk/>
          <pc:sldMk cId="3023322017" sldId="307"/>
        </pc:sldMkLst>
        <pc:spChg chg="mod">
          <ac:chgData name="Kellan Jones" userId="1bc19433-e873-40ef-bf9f-768adce954de" providerId="ADAL" clId="{5A59B432-64DB-43E1-BD40-7B3D4E5400F7}" dt="2024-08-21T22:09:58.856" v="29" actId="20577"/>
          <ac:spMkLst>
            <pc:docMk/>
            <pc:sldMk cId="3023322017" sldId="307"/>
            <ac:spMk id="2" creationId="{A21423D4-34F7-3C73-1836-9000BE484167}"/>
          </ac:spMkLst>
        </pc:spChg>
        <pc:spChg chg="mod">
          <ac:chgData name="Kellan Jones" userId="1bc19433-e873-40ef-bf9f-768adce954de" providerId="ADAL" clId="{5A59B432-64DB-43E1-BD40-7B3D4E5400F7}" dt="2024-08-21T22:17:00.954" v="107" actId="20577"/>
          <ac:spMkLst>
            <pc:docMk/>
            <pc:sldMk cId="3023322017" sldId="307"/>
            <ac:spMk id="7" creationId="{6D9F3C4E-8543-3852-4E28-A63E042A856A}"/>
          </ac:spMkLst>
        </pc:spChg>
      </pc:sldChg>
      <pc:sldChg chg="mod modShow">
        <pc:chgData name="Kellan Jones" userId="1bc19433-e873-40ef-bf9f-768adce954de" providerId="ADAL" clId="{5A59B432-64DB-43E1-BD40-7B3D4E5400F7}" dt="2024-08-30T22:17:35.107" v="109" actId="729"/>
        <pc:sldMkLst>
          <pc:docMk/>
          <pc:sldMk cId="731037752" sldId="319"/>
        </pc:sldMkLst>
      </pc:sldChg>
      <pc:sldChg chg="mod modShow">
        <pc:chgData name="Kellan Jones" userId="1bc19433-e873-40ef-bf9f-768adce954de" providerId="ADAL" clId="{5A59B432-64DB-43E1-BD40-7B3D4E5400F7}" dt="2024-08-30T22:17:37.556" v="110" actId="729"/>
        <pc:sldMkLst>
          <pc:docMk/>
          <pc:sldMk cId="302748425" sldId="320"/>
        </pc:sldMkLst>
      </pc:sldChg>
      <pc:sldChg chg="mod modShow">
        <pc:chgData name="Kellan Jones" userId="1bc19433-e873-40ef-bf9f-768adce954de" providerId="ADAL" clId="{5A59B432-64DB-43E1-BD40-7B3D4E5400F7}" dt="2024-08-30T22:17:39.828" v="111" actId="729"/>
        <pc:sldMkLst>
          <pc:docMk/>
          <pc:sldMk cId="3422785172" sldId="321"/>
        </pc:sldMkLst>
      </pc:sldChg>
    </pc:docChg>
  </pc:docChgLst>
  <pc:docChgLst>
    <pc:chgData name="Liam Nicholas" userId="S::liamnic@regent.edu::b7fdc3c2-114e-4fec-be0a-05860386742a" providerId="AD" clId="Web-{286CBD68-CF33-1110-45D1-53EDFB2C008D}"/>
    <pc:docChg chg="modSld">
      <pc:chgData name="Liam Nicholas" userId="S::liamnic@regent.edu::b7fdc3c2-114e-4fec-be0a-05860386742a" providerId="AD" clId="Web-{286CBD68-CF33-1110-45D1-53EDFB2C008D}" dt="2024-08-22T20:52:17.792" v="10" actId="20577"/>
      <pc:docMkLst>
        <pc:docMk/>
      </pc:docMkLst>
      <pc:sldChg chg="modSp">
        <pc:chgData name="Liam Nicholas" userId="S::liamnic@regent.edu::b7fdc3c2-114e-4fec-be0a-05860386742a" providerId="AD" clId="Web-{286CBD68-CF33-1110-45D1-53EDFB2C008D}" dt="2024-08-22T20:52:17.792" v="10" actId="20577"/>
        <pc:sldMkLst>
          <pc:docMk/>
          <pc:sldMk cId="3023322017" sldId="307"/>
        </pc:sldMkLst>
        <pc:spChg chg="mod">
          <ac:chgData name="Liam Nicholas" userId="S::liamnic@regent.edu::b7fdc3c2-114e-4fec-be0a-05860386742a" providerId="AD" clId="Web-{286CBD68-CF33-1110-45D1-53EDFB2C008D}" dt="2024-08-22T20:52:17.792" v="10" actId="20577"/>
          <ac:spMkLst>
            <pc:docMk/>
            <pc:sldMk cId="3023322017" sldId="307"/>
            <ac:spMk id="7" creationId="{6D9F3C4E-8543-3852-4E28-A63E042A856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4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shutterbean/1709586972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6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8.jpeg"/><Relationship Id="rId4" Type="http://schemas.openxmlformats.org/officeDocument/2006/relationships/diagramData" Target="../diagrams/data1.xml"/><Relationship Id="rId9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430F8665-8E38-266A-FA48-1BFBCB4B9F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18AA8D-9B51-47B8-EAE8-8EC87A7F83BD}"/>
              </a:ext>
            </a:extLst>
          </p:cNvPr>
          <p:cNvSpPr/>
          <p:nvPr/>
        </p:nvSpPr>
        <p:spPr>
          <a:xfrm>
            <a:off x="447636" y="242964"/>
            <a:ext cx="11296734" cy="2107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 txBox="1">
            <a:spLocks/>
          </p:cNvSpPr>
          <p:nvPr/>
        </p:nvSpPr>
        <p:spPr>
          <a:xfrm>
            <a:off x="447637" y="829008"/>
            <a:ext cx="10993549" cy="895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/>
              <a:t>AI &amp; Cybersecurity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447636" y="3531486"/>
            <a:ext cx="10993546" cy="786514"/>
          </a:xfrm>
          <a:prstGeom prst="rect">
            <a:avLst/>
          </a:prstGeom>
        </p:spPr>
        <p:txBody>
          <a:bodyPr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b="1">
              <a:solidFill>
                <a:schemeClr val="bg1"/>
              </a:solidFill>
            </a:endParaRPr>
          </a:p>
        </p:txBody>
      </p:sp>
      <p:pic>
        <p:nvPicPr>
          <p:cNvPr id="6" name="Picture 5" descr="A graphic design of a knight with wings and a sword&#10;&#10;Description automatically generated">
            <a:extLst>
              <a:ext uri="{FF2B5EF4-FFF2-40B4-BE49-F238E27FC236}">
                <a16:creationId xmlns:a16="http://schemas.microsoft.com/office/drawing/2014/main" id="{8CCE4332-40F9-8263-9089-DFD11AD2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16" y="1656456"/>
            <a:ext cx="5702968" cy="57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88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gital Numbers">
            <a:extLst>
              <a:ext uri="{FF2B5EF4-FFF2-40B4-BE49-F238E27FC236}">
                <a16:creationId xmlns:a16="http://schemas.microsoft.com/office/drawing/2014/main" id="{F2C508F7-B30A-43CA-B54C-809A9E53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0AC8A5-3631-4F73-DB82-DA3AC2A3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>
                <a:latin typeface="Bahnschrift" panose="020B0502040204020203" pitchFamily="34" charset="0"/>
              </a:rPr>
              <a:t>AI for phishing?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CD247-9B6B-A79E-7ED0-ED91A52B9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9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9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gital Numbers">
            <a:extLst>
              <a:ext uri="{FF2B5EF4-FFF2-40B4-BE49-F238E27FC236}">
                <a16:creationId xmlns:a16="http://schemas.microsoft.com/office/drawing/2014/main" id="{F2C508F7-B30A-43CA-B54C-809A9E53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FC6D7-E0FE-9CF6-9C87-C62288B4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29B63F4F-E34F-7441-594D-2C12B6A9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0AC8A5-3631-4F73-DB82-DA3AC2A3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73556"/>
            <a:ext cx="11029616" cy="1013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>
                <a:latin typeface="Bahnschrift" panose="020B0502040204020203" pitchFamily="34" charset="0"/>
              </a:rPr>
              <a:t>Risks and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66C99-1E22-89B9-BF22-5026A84FE31B}"/>
              </a:ext>
            </a:extLst>
          </p:cNvPr>
          <p:cNvSpPr txBox="1"/>
          <p:nvPr/>
        </p:nvSpPr>
        <p:spPr>
          <a:xfrm>
            <a:off x="709464" y="1564384"/>
            <a:ext cx="8661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Be aware what you can and cannot use!</a:t>
            </a:r>
            <a:b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Privacy &amp;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Ethical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3074" name="Picture 2" descr="Vectorized Thonk : r/Thinking">
            <a:extLst>
              <a:ext uri="{FF2B5EF4-FFF2-40B4-BE49-F238E27FC236}">
                <a16:creationId xmlns:a16="http://schemas.microsoft.com/office/drawing/2014/main" id="{B3EF909A-8262-B4FD-7A03-C70D19A61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81" y="2619970"/>
            <a:ext cx="3098299" cy="25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8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 digital binary data on a screen">
            <a:extLst>
              <a:ext uri="{FF2B5EF4-FFF2-40B4-BE49-F238E27FC236}">
                <a16:creationId xmlns:a16="http://schemas.microsoft.com/office/drawing/2014/main" id="{71D198EB-EFD0-2255-572A-9434499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br>
              <a:rPr lang="en-US" sz="3600"/>
            </a:br>
            <a:r>
              <a:rPr lang="en-US" sz="3600">
                <a:solidFill>
                  <a:srgbClr val="FFFFFF"/>
                </a:solidFill>
                <a:latin typeface="Arial"/>
                <a:cs typeface="Arial"/>
              </a:rPr>
              <a:t>AI Meal Planning for Broke College Students</a:t>
            </a:r>
            <a:endParaRPr lang="en-US" sz="360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b="1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BA54C-96DB-3D13-F168-6CE6E4F7A18F}"/>
              </a:ext>
            </a:extLst>
          </p:cNvPr>
          <p:cNvSpPr/>
          <p:nvPr/>
        </p:nvSpPr>
        <p:spPr>
          <a:xfrm>
            <a:off x="454063" y="1449186"/>
            <a:ext cx="11290860" cy="4879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28600" indent="-228600"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</a:rPr>
              <a:t>Chat GPT integration with Instacart streamlines shopping.</a:t>
            </a: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</a:rPr>
              <a:t>AI analyzes preferences and suggests high-protein options. </a:t>
            </a:r>
          </a:p>
          <a:p>
            <a:pPr marL="228600" indent="-228600">
              <a:buFont typeface=""/>
              <a:buChar char="•"/>
            </a:pPr>
            <a:endParaRPr lang="en-US" sz="200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</a:rPr>
              <a:t>Offers recipe suggestions tailored to dietary needs and budget.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228600" indent="-228600">
              <a:buFont typeface=""/>
              <a:buChar char="•"/>
            </a:pPr>
            <a:endParaRPr lang="en-US" sz="200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</a:rPr>
              <a:t>Turned 2 hours into 2 minutes .</a:t>
            </a:r>
          </a:p>
          <a:p>
            <a:pPr marL="228600" indent="-228600">
              <a:buFont typeface=""/>
              <a:buChar char="•"/>
            </a:pPr>
            <a:endParaRPr lang="en-US" sz="200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Arial"/>
                <a:ea typeface="Arial"/>
                <a:cs typeface="Arial"/>
              </a:rPr>
              <a:t>Real-time inventory updates ensure items are in stock.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 descr="A group of containers of food&#10;&#10;Description automatically generated">
            <a:extLst>
              <a:ext uri="{FF2B5EF4-FFF2-40B4-BE49-F238E27FC236}">
                <a16:creationId xmlns:a16="http://schemas.microsoft.com/office/drawing/2014/main" id="{42CA0227-C4D2-C7A3-08C6-292CC3420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07312" y="2036164"/>
            <a:ext cx="3828739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DF4F6A-B29A-7374-D537-B2E4E4F17552}"/>
              </a:ext>
            </a:extLst>
          </p:cNvPr>
          <p:cNvSpPr txBox="1"/>
          <p:nvPr/>
        </p:nvSpPr>
        <p:spPr>
          <a:xfrm>
            <a:off x="8625590" y="6314606"/>
            <a:ext cx="2898099" cy="148861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53007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 digital binary data on a screen">
            <a:extLst>
              <a:ext uri="{FF2B5EF4-FFF2-40B4-BE49-F238E27FC236}">
                <a16:creationId xmlns:a16="http://schemas.microsoft.com/office/drawing/2014/main" id="{71D198EB-EFD0-2255-572A-9434499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AI Weekly Task Organization</a:t>
            </a:r>
            <a:endParaRPr lang="en-US"/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b="1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BA54C-96DB-3D13-F168-6CE6E4F7A18F}"/>
              </a:ext>
            </a:extLst>
          </p:cNvPr>
          <p:cNvSpPr/>
          <p:nvPr/>
        </p:nvSpPr>
        <p:spPr>
          <a:xfrm>
            <a:off x="454063" y="1449186"/>
            <a:ext cx="11290860" cy="4879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AI extracts syllabus tasks and schedules and organizes them by week.</a:t>
            </a:r>
            <a:endParaRPr lang="en-US" sz="20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Eliminates 20 minutes of manual organization each week.</a:t>
            </a:r>
          </a:p>
          <a:p>
            <a:pPr>
              <a:buFont typeface="Arial"/>
              <a:buChar char="•"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Clear and concise overview of weekly tasks.</a:t>
            </a:r>
          </a:p>
          <a:p>
            <a:pPr marL="228600" indent="-228600">
              <a:buFont typeface=""/>
              <a:buChar char="•"/>
            </a:pP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F4F6A-B29A-7374-D537-B2E4E4F17552}"/>
              </a:ext>
            </a:extLst>
          </p:cNvPr>
          <p:cNvSpPr txBox="1"/>
          <p:nvPr/>
        </p:nvSpPr>
        <p:spPr>
          <a:xfrm>
            <a:off x="8625590" y="6314606"/>
            <a:ext cx="2898099" cy="148861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2A89A-F6C4-980E-4A10-F168F304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97" y="3410752"/>
            <a:ext cx="4397115" cy="29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 digital binary data on a screen">
            <a:extLst>
              <a:ext uri="{FF2B5EF4-FFF2-40B4-BE49-F238E27FC236}">
                <a16:creationId xmlns:a16="http://schemas.microsoft.com/office/drawing/2014/main" id="{71D198EB-EFD0-2255-572A-9434499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3600">
                <a:ea typeface="+mn-lt"/>
                <a:cs typeface="+mn-lt"/>
              </a:rPr>
              <a:t>BONUS: AI Calendar Integration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BA54C-96DB-3D13-F168-6CE6E4F7A18F}"/>
              </a:ext>
            </a:extLst>
          </p:cNvPr>
          <p:cNvSpPr/>
          <p:nvPr/>
        </p:nvSpPr>
        <p:spPr>
          <a:xfrm>
            <a:off x="454063" y="1449186"/>
            <a:ext cx="11290860" cy="4879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AI can input class schedules directly into Google Calendar.</a:t>
            </a:r>
          </a:p>
          <a:p>
            <a:pPr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Eliminates the need to manually add each class, saving time.</a:t>
            </a:r>
            <a:endParaRPr lang="en-US" sz="28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Reduces risk of scheduling conflicts by automatically accounting for class times.</a:t>
            </a:r>
            <a:endParaRPr lang="en-US" sz="28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Ensures that important academic deadlines are not overlooked.</a:t>
            </a:r>
            <a:endParaRPr lang="en-US" sz="28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Provides a clear and organized overview of weekly commitments.</a:t>
            </a:r>
            <a:endParaRPr lang="en-US" sz="28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F4F6A-B29A-7374-D537-B2E4E4F17552}"/>
              </a:ext>
            </a:extLst>
          </p:cNvPr>
          <p:cNvSpPr txBox="1"/>
          <p:nvPr/>
        </p:nvSpPr>
        <p:spPr>
          <a:xfrm>
            <a:off x="8625590" y="6314606"/>
            <a:ext cx="2898099" cy="148861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B568-1473-7968-7C2A-AF5982D3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476" y="1185985"/>
            <a:ext cx="3364524" cy="22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8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 digital binary data on a screen">
            <a:extLst>
              <a:ext uri="{FF2B5EF4-FFF2-40B4-BE49-F238E27FC236}">
                <a16:creationId xmlns:a16="http://schemas.microsoft.com/office/drawing/2014/main" id="{71D198EB-EFD0-2255-572A-9434499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3600">
                <a:ea typeface="+mn-lt"/>
                <a:cs typeface="+mn-lt"/>
              </a:rPr>
              <a:t>24/7 AI Receptionist for My Business</a:t>
            </a:r>
            <a:endParaRPr lang="en-US"/>
          </a:p>
          <a:p>
            <a:endParaRPr lang="en-US" sz="3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6BA54C-96DB-3D13-F168-6CE6E4F7A18F}"/>
              </a:ext>
            </a:extLst>
          </p:cNvPr>
          <p:cNvSpPr/>
          <p:nvPr/>
        </p:nvSpPr>
        <p:spPr>
          <a:xfrm>
            <a:off x="454063" y="1449186"/>
            <a:ext cx="11290860" cy="4879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24/7 AI receptionist service for businesses</a:t>
            </a:r>
            <a:endParaRPr lang="en-US" sz="28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Answers customer questions and books appointments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Reduces need for human receptionist, saving labor costs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Frees up staff to focus on other tasks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Provides professional and consistent customer service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8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F4F6A-B29A-7374-D537-B2E4E4F17552}"/>
              </a:ext>
            </a:extLst>
          </p:cNvPr>
          <p:cNvSpPr txBox="1"/>
          <p:nvPr/>
        </p:nvSpPr>
        <p:spPr>
          <a:xfrm>
            <a:off x="8625590" y="6314606"/>
            <a:ext cx="2898099" cy="148861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3" name="Picture 2" descr="A purple and blue sound wave&#10;&#10;Description automatically generated">
            <a:extLst>
              <a:ext uri="{FF2B5EF4-FFF2-40B4-BE49-F238E27FC236}">
                <a16:creationId xmlns:a16="http://schemas.microsoft.com/office/drawing/2014/main" id="{12136B2D-F084-321D-72FB-80CE4A7B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322" y="1482968"/>
            <a:ext cx="2581741" cy="19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8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430F8665-8E38-266A-FA48-1BFBCB4B9F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18AA8D-9B51-47B8-EAE8-8EC87A7F83BD}"/>
              </a:ext>
            </a:extLst>
          </p:cNvPr>
          <p:cNvSpPr/>
          <p:nvPr/>
        </p:nvSpPr>
        <p:spPr>
          <a:xfrm>
            <a:off x="447636" y="2210903"/>
            <a:ext cx="11296734" cy="2107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 txBox="1">
            <a:spLocks/>
          </p:cNvSpPr>
          <p:nvPr/>
        </p:nvSpPr>
        <p:spPr>
          <a:xfrm>
            <a:off x="447637" y="2796947"/>
            <a:ext cx="10993549" cy="895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/>
              <a:t>Thank 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447636" y="3531486"/>
            <a:ext cx="10993546" cy="786514"/>
          </a:xfrm>
          <a:prstGeom prst="rect">
            <a:avLst/>
          </a:prstGeom>
        </p:spPr>
        <p:txBody>
          <a:bodyPr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56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3C7248-E85D-855B-27B9-E7F4F007465F}"/>
              </a:ext>
            </a:extLst>
          </p:cNvPr>
          <p:cNvSpPr/>
          <p:nvPr/>
        </p:nvSpPr>
        <p:spPr>
          <a:xfrm>
            <a:off x="447633" y="226103"/>
            <a:ext cx="11296734" cy="5931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 txBox="1">
            <a:spLocks/>
          </p:cNvSpPr>
          <p:nvPr/>
        </p:nvSpPr>
        <p:spPr>
          <a:xfrm>
            <a:off x="599224" y="252707"/>
            <a:ext cx="10993549" cy="895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>
                <a:latin typeface="Bahnschrift" panose="020B0502040204020203" pitchFamily="34" charset="0"/>
              </a:rPr>
              <a:t>Socials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447636" y="3531486"/>
            <a:ext cx="10993546" cy="786514"/>
          </a:xfrm>
          <a:prstGeom prst="rect">
            <a:avLst/>
          </a:prstGeom>
        </p:spPr>
        <p:txBody>
          <a:bodyPr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>
              <a:solidFill>
                <a:srgbClr val="7CEBFF"/>
              </a:solidFill>
            </a:endParaRPr>
          </a:p>
        </p:txBody>
      </p:sp>
      <p:pic>
        <p:nvPicPr>
          <p:cNvPr id="2054" name="Picture 6" descr="Instagram Logo Black PNGs for Free Download">
            <a:extLst>
              <a:ext uri="{FF2B5EF4-FFF2-40B4-BE49-F238E27FC236}">
                <a16:creationId xmlns:a16="http://schemas.microsoft.com/office/drawing/2014/main" id="{CA98DFEB-2ECF-9789-B95D-FB1C6405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72" y="1113775"/>
            <a:ext cx="2802744" cy="280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DEFDE8-B406-0A6E-185E-5CF32F8E4F23}"/>
              </a:ext>
            </a:extLst>
          </p:cNvPr>
          <p:cNvSpPr txBox="1">
            <a:spLocks/>
          </p:cNvSpPr>
          <p:nvPr/>
        </p:nvSpPr>
        <p:spPr>
          <a:xfrm>
            <a:off x="7645836" y="3125778"/>
            <a:ext cx="4183313" cy="1013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latin typeface="Bahnschrift" panose="020B0502040204020203" pitchFamily="34" charset="0"/>
              </a:rPr>
              <a:t>INSTAGRAM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C5821-8045-E1E8-D9BD-B13E8E3D2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151" y="4026334"/>
            <a:ext cx="1661986" cy="16619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E3BA1C-9B3D-49C0-4430-EE685C040195}"/>
              </a:ext>
            </a:extLst>
          </p:cNvPr>
          <p:cNvSpPr txBox="1">
            <a:spLocks/>
          </p:cNvSpPr>
          <p:nvPr/>
        </p:nvSpPr>
        <p:spPr>
          <a:xfrm>
            <a:off x="364270" y="3018331"/>
            <a:ext cx="4183313" cy="1013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>
                <a:latin typeface="Bahnschrift" panose="020B0502040204020203" pitchFamily="34" charset="0"/>
              </a:rPr>
              <a:t>Discord</a:t>
            </a:r>
          </a:p>
        </p:txBody>
      </p:sp>
      <p:pic>
        <p:nvPicPr>
          <p:cNvPr id="2056" name="Picture 8" descr="Discord Color Logo PNG Vector (AI, CDR, EPS, SVG) Free Download">
            <a:extLst>
              <a:ext uri="{FF2B5EF4-FFF2-40B4-BE49-F238E27FC236}">
                <a16:creationId xmlns:a16="http://schemas.microsoft.com/office/drawing/2014/main" id="{BD460652-A3A0-D1EB-DC6A-F19E0162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58" y="1801129"/>
            <a:ext cx="1616217" cy="124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9AFAF-21AC-B7F8-C463-F8794548E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588" y="3916519"/>
            <a:ext cx="1728556" cy="1735758"/>
          </a:xfrm>
          <a:prstGeom prst="rect">
            <a:avLst/>
          </a:prstGeom>
        </p:spPr>
      </p:pic>
      <p:pic>
        <p:nvPicPr>
          <p:cNvPr id="19" name="Picture 18" descr="A graphic design of a knight with wings and a sword&#10;&#10;Description automatically generated">
            <a:extLst>
              <a:ext uri="{FF2B5EF4-FFF2-40B4-BE49-F238E27FC236}">
                <a16:creationId xmlns:a16="http://schemas.microsoft.com/office/drawing/2014/main" id="{1CB7096E-305D-A46F-7562-D770A74EB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029" y="892243"/>
            <a:ext cx="4533941" cy="45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04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01348C10-1444-0F7A-0C8A-D050714E9A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  <p:pic>
        <p:nvPicPr>
          <p:cNvPr id="9" name="Picture 8" descr="CPU with binary numbers and blueprint">
            <a:extLst>
              <a:ext uri="{FF2B5EF4-FFF2-40B4-BE49-F238E27FC236}">
                <a16:creationId xmlns:a16="http://schemas.microsoft.com/office/drawing/2014/main" id="{E2F87ED3-D2BF-D24A-A743-1ED0928996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7521" y="203835"/>
            <a:ext cx="12192000" cy="6858000"/>
          </a:xfrm>
          <a:prstGeom prst="rect">
            <a:avLst/>
          </a:prstGeom>
        </p:spPr>
      </p:pic>
      <p:pic>
        <p:nvPicPr>
          <p:cNvPr id="11" name="Picture 10" descr="Blue digital binary data on a screen">
            <a:extLst>
              <a:ext uri="{FF2B5EF4-FFF2-40B4-BE49-F238E27FC236}">
                <a16:creationId xmlns:a16="http://schemas.microsoft.com/office/drawing/2014/main" id="{ED2AF809-A163-C924-951D-20D2C6A8A6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28919" y="3428990"/>
            <a:ext cx="12192000" cy="6858000"/>
          </a:xfrm>
          <a:prstGeom prst="rect">
            <a:avLst/>
          </a:prstGeom>
        </p:spPr>
      </p:pic>
      <p:pic>
        <p:nvPicPr>
          <p:cNvPr id="14" name="Picture 13" descr="Programming data on computer monitor">
            <a:extLst>
              <a:ext uri="{FF2B5EF4-FFF2-40B4-BE49-F238E27FC236}">
                <a16:creationId xmlns:a16="http://schemas.microsoft.com/office/drawing/2014/main" id="{F1577020-764C-733F-CF66-DE1C9CB1FF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2917" y="4181475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Digital Numbers">
            <a:extLst>
              <a:ext uri="{FF2B5EF4-FFF2-40B4-BE49-F238E27FC236}">
                <a16:creationId xmlns:a16="http://schemas.microsoft.com/office/drawing/2014/main" id="{32C73A2C-3E79-6DB1-4601-30C44E1A27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8BD0FF-C668-AAE8-8F90-B8DB3A0249D2}"/>
              </a:ext>
            </a:extLst>
          </p:cNvPr>
          <p:cNvSpPr/>
          <p:nvPr/>
        </p:nvSpPr>
        <p:spPr>
          <a:xfrm>
            <a:off x="447633" y="242151"/>
            <a:ext cx="11296734" cy="1040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25623-AADA-ED9C-B277-044A768C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0429"/>
            <a:ext cx="11029616" cy="988332"/>
          </a:xfrm>
        </p:spPr>
        <p:txBody>
          <a:bodyPr/>
          <a:lstStyle/>
          <a:p>
            <a:pPr algn="ctr"/>
            <a:r>
              <a:rPr lang="en-US"/>
              <a:t>Brief history of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A94ACCB-FA24-BEC9-EE77-055A1ABFA95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08" y="1494407"/>
            <a:ext cx="5422900" cy="305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FEB12D-8C5D-17E9-BC3E-F6DA58B3D414}"/>
              </a:ext>
            </a:extLst>
          </p:cNvPr>
          <p:cNvSpPr/>
          <p:nvPr/>
        </p:nvSpPr>
        <p:spPr>
          <a:xfrm>
            <a:off x="6187908" y="4544788"/>
            <a:ext cx="5422900" cy="460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05CB2-44A0-71D3-2719-C006BA74706F}"/>
              </a:ext>
            </a:extLst>
          </p:cNvPr>
          <p:cNvSpPr txBox="1"/>
          <p:nvPr/>
        </p:nvSpPr>
        <p:spPr>
          <a:xfrm>
            <a:off x="7177572" y="4591492"/>
            <a:ext cx="3443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Source: https://www.purpleslate.com/generative-ai-guide/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E9A6C7-43D2-32A7-D3B9-5B8770192B08}"/>
              </a:ext>
            </a:extLst>
          </p:cNvPr>
          <p:cNvSpPr/>
          <p:nvPr/>
        </p:nvSpPr>
        <p:spPr>
          <a:xfrm>
            <a:off x="1073370" y="5933561"/>
            <a:ext cx="4419569" cy="4604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7D71A-9270-9AE0-C6BA-B9EFDCD204BA}"/>
              </a:ext>
            </a:extLst>
          </p:cNvPr>
          <p:cNvSpPr txBox="1"/>
          <p:nvPr/>
        </p:nvSpPr>
        <p:spPr>
          <a:xfrm>
            <a:off x="1566980" y="5941761"/>
            <a:ext cx="34323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Source: https://www.parmidabeigi.com/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https://x.com/AndrewinContact/status/1744691198378266747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44D74BF-9ECF-722F-4306-EDEDD7DBEE6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1" y="1494407"/>
            <a:ext cx="4419569" cy="443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8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Digital Numbers">
            <a:extLst>
              <a:ext uri="{FF2B5EF4-FFF2-40B4-BE49-F238E27FC236}">
                <a16:creationId xmlns:a16="http://schemas.microsoft.com/office/drawing/2014/main" id="{4C34D222-9B0D-8236-836F-1F2BC6FD5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27BF3F-F840-DA28-C576-7E346DDEC63C}"/>
              </a:ext>
            </a:extLst>
          </p:cNvPr>
          <p:cNvSpPr/>
          <p:nvPr/>
        </p:nvSpPr>
        <p:spPr>
          <a:xfrm>
            <a:off x="581190" y="379677"/>
            <a:ext cx="11029617" cy="912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9AA2D-FB7F-BE6D-F392-8BDF9C107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9940"/>
            <a:ext cx="11029616" cy="1013800"/>
          </a:xfrm>
        </p:spPr>
        <p:txBody>
          <a:bodyPr/>
          <a:lstStyle/>
          <a:p>
            <a:pPr algn="ctr"/>
            <a:r>
              <a:rPr lang="en-US"/>
              <a:t>Artificial intelligence fundamentals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C9ABA-0A91-2783-CA05-7F15DA8C84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55" y="2181225"/>
            <a:ext cx="6539089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FD319B-A9AB-7531-1636-414D93BA629F}"/>
              </a:ext>
            </a:extLst>
          </p:cNvPr>
          <p:cNvSpPr/>
          <p:nvPr/>
        </p:nvSpPr>
        <p:spPr>
          <a:xfrm>
            <a:off x="2554158" y="6065863"/>
            <a:ext cx="7083684" cy="4430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B62B5-6680-F9EB-2F55-4C93F83E7957}"/>
              </a:ext>
            </a:extLst>
          </p:cNvPr>
          <p:cNvSpPr txBox="1"/>
          <p:nvPr/>
        </p:nvSpPr>
        <p:spPr>
          <a:xfrm>
            <a:off x="3942783" y="6056356"/>
            <a:ext cx="4306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Source: https://www.mdpi.com/2071-1050/15/18/13484</a:t>
            </a:r>
          </a:p>
        </p:txBody>
      </p:sp>
      <p:pic>
        <p:nvPicPr>
          <p:cNvPr id="2050" name="Picture 2" descr="A comparative view of AI, machine learning, deep learning, and generative AI (source [16]).">
            <a:extLst>
              <a:ext uri="{FF2B5EF4-FFF2-40B4-BE49-F238E27FC236}">
                <a16:creationId xmlns:a16="http://schemas.microsoft.com/office/drawing/2014/main" id="{42C99B23-8C6A-1922-C5C7-4777EC7AB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58" y="1472796"/>
            <a:ext cx="7083684" cy="45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91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gital Numbers">
            <a:extLst>
              <a:ext uri="{FF2B5EF4-FFF2-40B4-BE49-F238E27FC236}">
                <a16:creationId xmlns:a16="http://schemas.microsoft.com/office/drawing/2014/main" id="{EADECFCD-F68E-6DFD-E082-D104CA215D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-116407"/>
            <a:ext cx="12191980" cy="685799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F625EE6-9291-51E8-9F9C-9B5AA88A1E1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78" y="1431639"/>
            <a:ext cx="4180114" cy="418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01F759-EE60-4463-C5E6-9C6C010CE3E8}"/>
              </a:ext>
            </a:extLst>
          </p:cNvPr>
          <p:cNvSpPr/>
          <p:nvPr/>
        </p:nvSpPr>
        <p:spPr>
          <a:xfrm>
            <a:off x="1207578" y="5610185"/>
            <a:ext cx="4180114" cy="4430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EF436-BAD8-72DB-BD43-A71992A93F25}"/>
              </a:ext>
            </a:extLst>
          </p:cNvPr>
          <p:cNvSpPr txBox="1"/>
          <p:nvPr/>
        </p:nvSpPr>
        <p:spPr>
          <a:xfrm>
            <a:off x="1570687" y="5611753"/>
            <a:ext cx="34323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Source: https://www.skillslash.com/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https://x.com/RealSaintSteven/status/1585330168930787329</a:t>
            </a:r>
          </a:p>
        </p:txBody>
      </p:sp>
      <p:pic>
        <p:nvPicPr>
          <p:cNvPr id="5142" name="Picture 22">
            <a:extLst>
              <a:ext uri="{FF2B5EF4-FFF2-40B4-BE49-F238E27FC236}">
                <a16:creationId xmlns:a16="http://schemas.microsoft.com/office/drawing/2014/main" id="{E80E590C-4B65-EBB5-CD51-432E3DEE82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01" y="1675579"/>
            <a:ext cx="4910522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00CCCE-8E72-0E9A-1220-B9344E7EC954}"/>
              </a:ext>
            </a:extLst>
          </p:cNvPr>
          <p:cNvSpPr/>
          <p:nvPr/>
        </p:nvSpPr>
        <p:spPr>
          <a:xfrm>
            <a:off x="6420200" y="5317902"/>
            <a:ext cx="4910521" cy="4430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A58F9-0D0C-B90C-2929-4E3ECC213441}"/>
              </a:ext>
            </a:extLst>
          </p:cNvPr>
          <p:cNvSpPr txBox="1"/>
          <p:nvPr/>
        </p:nvSpPr>
        <p:spPr>
          <a:xfrm>
            <a:off x="6683193" y="5317902"/>
            <a:ext cx="43845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Source: https://medium.com/@margauxvanderplaetsen/</a:t>
            </a:r>
            <a:br>
              <a:rPr lang="en-US" sz="1000">
                <a:solidFill>
                  <a:schemeClr val="bg1"/>
                </a:solidFill>
              </a:rPr>
            </a:br>
            <a:r>
              <a:rPr lang="en-US" sz="1000">
                <a:solidFill>
                  <a:schemeClr val="bg1"/>
                </a:solidFill>
              </a:rPr>
              <a:t>the-journey-and-architecture-of-chatgpt-a-look-behind-the-scenes-ef35bed11072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90BEA-20B6-3D1A-3653-C5A6A703CB2E}"/>
              </a:ext>
            </a:extLst>
          </p:cNvPr>
          <p:cNvSpPr/>
          <p:nvPr/>
        </p:nvSpPr>
        <p:spPr>
          <a:xfrm>
            <a:off x="581191" y="248951"/>
            <a:ext cx="11029617" cy="912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48F90D-BF86-FD16-41ED-94F732F506F1}"/>
              </a:ext>
            </a:extLst>
          </p:cNvPr>
          <p:cNvSpPr txBox="1">
            <a:spLocks/>
          </p:cNvSpPr>
          <p:nvPr/>
        </p:nvSpPr>
        <p:spPr>
          <a:xfrm>
            <a:off x="581193" y="-2078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/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74877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Digital Numbers">
            <a:extLst>
              <a:ext uri="{FF2B5EF4-FFF2-40B4-BE49-F238E27FC236}">
                <a16:creationId xmlns:a16="http://schemas.microsoft.com/office/drawing/2014/main" id="{4188393B-A26C-904C-BEA4-15A9691CCD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1DF700-C9CE-601B-5B18-5468B1309628}"/>
              </a:ext>
            </a:extLst>
          </p:cNvPr>
          <p:cNvSpPr/>
          <p:nvPr/>
        </p:nvSpPr>
        <p:spPr>
          <a:xfrm>
            <a:off x="581190" y="404032"/>
            <a:ext cx="11029617" cy="1013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30B2F-FF4E-0E3E-33D3-78FEB050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183694"/>
            <a:ext cx="11029616" cy="1013800"/>
          </a:xfrm>
        </p:spPr>
        <p:txBody>
          <a:bodyPr/>
          <a:lstStyle/>
          <a:p>
            <a:pPr algn="ctr"/>
            <a:r>
              <a:rPr lang="en-US"/>
              <a:t>TRAINING CHATGPT</a:t>
            </a:r>
          </a:p>
        </p:txBody>
      </p:sp>
      <p:pic>
        <p:nvPicPr>
          <p:cNvPr id="6166" name="Picture 22">
            <a:extLst>
              <a:ext uri="{FF2B5EF4-FFF2-40B4-BE49-F238E27FC236}">
                <a16:creationId xmlns:a16="http://schemas.microsoft.com/office/drawing/2014/main" id="{D2867E13-6C5F-B91E-5876-E86555DFBF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90760" y="1601516"/>
            <a:ext cx="7610476" cy="452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9BA67A-7BAA-F912-6AB3-4997D05F6D6B}"/>
              </a:ext>
            </a:extLst>
          </p:cNvPr>
          <p:cNvSpPr/>
          <p:nvPr/>
        </p:nvSpPr>
        <p:spPr>
          <a:xfrm>
            <a:off x="2290760" y="6125085"/>
            <a:ext cx="7610476" cy="421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87204-4C81-3F88-82E0-B92C5A81AE27}"/>
              </a:ext>
            </a:extLst>
          </p:cNvPr>
          <p:cNvSpPr txBox="1"/>
          <p:nvPr/>
        </p:nvSpPr>
        <p:spPr>
          <a:xfrm>
            <a:off x="4505658" y="6181884"/>
            <a:ext cx="3180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Source: https://openai.com/index/chatgpt/</a:t>
            </a:r>
          </a:p>
        </p:txBody>
      </p:sp>
    </p:spTree>
    <p:extLst>
      <p:ext uri="{BB962C8B-B14F-4D97-AF65-F5344CB8AC3E}">
        <p14:creationId xmlns:p14="http://schemas.microsoft.com/office/powerpoint/2010/main" val="378941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gital Numbers">
            <a:extLst>
              <a:ext uri="{FF2B5EF4-FFF2-40B4-BE49-F238E27FC236}">
                <a16:creationId xmlns:a16="http://schemas.microsoft.com/office/drawing/2014/main" id="{445B7428-63C9-ABD7-1DBB-685307120B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23D4-34F7-3C73-1836-9000BE48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b="1">
                <a:latin typeface="Bahnschrift" panose="020B0502040204020203" pitchFamily="34" charset="0"/>
              </a:rPr>
              <a:t>AI for studying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F3C4E-8543-3852-4E28-A63E042A856A}"/>
              </a:ext>
            </a:extLst>
          </p:cNvPr>
          <p:cNvSpPr txBox="1"/>
          <p:nvPr/>
        </p:nvSpPr>
        <p:spPr>
          <a:xfrm>
            <a:off x="709464" y="1564384"/>
            <a:ext cx="8661400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Create a study plan</a:t>
            </a:r>
            <a:b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 Summarize notes/videos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800">
                <a:solidFill>
                  <a:schemeClr val="bg1"/>
                </a:solidFill>
                <a:latin typeface="Franklin Gothic Book"/>
              </a:rPr>
              <a:t>Gamma, ChatGPT, Fabric</a:t>
            </a: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Quiz yourself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Quiz: Test Your Knowledge of AI as a Creative Tool">
            <a:extLst>
              <a:ext uri="{FF2B5EF4-FFF2-40B4-BE49-F238E27FC236}">
                <a16:creationId xmlns:a16="http://schemas.microsoft.com/office/drawing/2014/main" id="{2CF2A68E-8C56-48D0-B7BE-BCEF1FA8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1715956"/>
            <a:ext cx="5890751" cy="33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32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gital Numbers">
            <a:extLst>
              <a:ext uri="{FF2B5EF4-FFF2-40B4-BE49-F238E27FC236}">
                <a16:creationId xmlns:a16="http://schemas.microsoft.com/office/drawing/2014/main" id="{F2C508F7-B30A-43CA-B54C-809A9E53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0AC8A5-3631-4F73-DB82-DA3AC2A3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>
                <a:latin typeface="Bahnschrift" panose="020B0502040204020203" pitchFamily="34" charset="0"/>
              </a:rPr>
              <a:t>Gen AI for OSINT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66C99-1E22-89B9-BF22-5026A84FE31B}"/>
              </a:ext>
            </a:extLst>
          </p:cNvPr>
          <p:cNvSpPr txBox="1"/>
          <p:nvPr/>
        </p:nvSpPr>
        <p:spPr>
          <a:xfrm>
            <a:off x="709464" y="1564384"/>
            <a:ext cx="8661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Cleanup.pictures</a:t>
            </a:r>
            <a:b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Picwish.com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Franklin Gothic Book" panose="020B0503020102020204" pitchFamily="34" charset="0"/>
              </a:rPr>
              <a:t>Phind.com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052" name="Picture 4" descr="What Is Open Source Intelligence (OSINT)? — ZenGRC">
            <a:extLst>
              <a:ext uri="{FF2B5EF4-FFF2-40B4-BE49-F238E27FC236}">
                <a16:creationId xmlns:a16="http://schemas.microsoft.com/office/drawing/2014/main" id="{D594D737-47D2-CAA0-D6CD-E6FDB0A1A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86" y="2071446"/>
            <a:ext cx="6953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41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gital Numbers">
            <a:extLst>
              <a:ext uri="{FF2B5EF4-FFF2-40B4-BE49-F238E27FC236}">
                <a16:creationId xmlns:a16="http://schemas.microsoft.com/office/drawing/2014/main" id="{F2C508F7-B30A-43CA-B54C-809A9E53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0AC8A5-3631-4F73-DB82-DA3AC2A3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>
                <a:latin typeface="Bahnschrift" panose="020B0502040204020203" pitchFamily="34" charset="0"/>
              </a:rPr>
              <a:t>AI for phishing?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073F9-D377-9D8B-57FE-75C6EF2D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8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gital Numbers">
            <a:extLst>
              <a:ext uri="{FF2B5EF4-FFF2-40B4-BE49-F238E27FC236}">
                <a16:creationId xmlns:a16="http://schemas.microsoft.com/office/drawing/2014/main" id="{F2C508F7-B30A-43CA-B54C-809A9E53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0AC8A5-3631-4F73-DB82-DA3AC2A3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>
                <a:latin typeface="Bahnschrift" panose="020B0502040204020203" pitchFamily="34" charset="0"/>
              </a:rPr>
              <a:t>AI for phishing?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BA929-FAC7-2824-9DDF-DA60AC771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05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BF5F97151DD43869D31846D2284B6" ma:contentTypeVersion="18" ma:contentTypeDescription="Create a new document." ma:contentTypeScope="" ma:versionID="051c936d1816c5e1225d77d904a90fc3">
  <xsd:schema xmlns:xsd="http://www.w3.org/2001/XMLSchema" xmlns:xs="http://www.w3.org/2001/XMLSchema" xmlns:p="http://schemas.microsoft.com/office/2006/metadata/properties" xmlns:ns3="868ab881-0ab1-4f45-8161-37f4de19eb49" xmlns:ns4="0f33b9fe-293c-4584-b561-9469ef056626" targetNamespace="http://schemas.microsoft.com/office/2006/metadata/properties" ma:root="true" ma:fieldsID="f965e8e30b079feec9960d95ebd23cee" ns3:_="" ns4:_="">
    <xsd:import namespace="868ab881-0ab1-4f45-8161-37f4de19eb49"/>
    <xsd:import namespace="0f33b9fe-293c-4584-b561-9469ef0566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ab881-0ab1-4f45-8161-37f4de19eb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3b9fe-293c-4584-b561-9469ef056626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68ab881-0ab1-4f45-8161-37f4de19eb49" xsi:nil="true"/>
    <_activity xmlns="868ab881-0ab1-4f45-8161-37f4de19eb4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49DB8B-1ED5-417E-9B42-0ED2F4D5505D}">
  <ds:schemaRefs>
    <ds:schemaRef ds:uri="0f33b9fe-293c-4584-b561-9469ef056626"/>
    <ds:schemaRef ds:uri="868ab881-0ab1-4f45-8161-37f4de19eb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purl.org/dc/terms/"/>
    <ds:schemaRef ds:uri="http://purl.org/dc/elements/1.1/"/>
    <ds:schemaRef ds:uri="868ab881-0ab1-4f45-8161-37f4de19eb49"/>
    <ds:schemaRef ds:uri="0f33b9fe-293c-4584-b561-9469ef056626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399</Words>
  <Application>Microsoft Office PowerPoint</Application>
  <PresentationFormat>Widescreen</PresentationFormat>
  <Paragraphs>86</Paragraphs>
  <Slides>19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Bahnschrift</vt:lpstr>
      <vt:lpstr>Calibri</vt:lpstr>
      <vt:lpstr>Courier New</vt:lpstr>
      <vt:lpstr>Franklin Gothic Book</vt:lpstr>
      <vt:lpstr>Gill Sans MT</vt:lpstr>
      <vt:lpstr>Wingdings 2</vt:lpstr>
      <vt:lpstr>Custom</vt:lpstr>
      <vt:lpstr>PowerPoint Presentation</vt:lpstr>
      <vt:lpstr>Brief history of ai</vt:lpstr>
      <vt:lpstr>Artificial intelligence fundamentals</vt:lpstr>
      <vt:lpstr>PowerPoint Presentation</vt:lpstr>
      <vt:lpstr>TRAINING CHATGPT</vt:lpstr>
      <vt:lpstr>AI for studying</vt:lpstr>
      <vt:lpstr>Gen AI for OSINT</vt:lpstr>
      <vt:lpstr>AI for phishing?</vt:lpstr>
      <vt:lpstr>AI for phishing?</vt:lpstr>
      <vt:lpstr>AI for phishing?</vt:lpstr>
      <vt:lpstr>PowerPoint Presentation</vt:lpstr>
      <vt:lpstr>Risks and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Communications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Kellan Jones</dc:creator>
  <cp:lastModifiedBy>Kellan Jones</cp:lastModifiedBy>
  <cp:revision>2</cp:revision>
  <dcterms:created xsi:type="dcterms:W3CDTF">2024-01-21T18:04:20Z</dcterms:created>
  <dcterms:modified xsi:type="dcterms:W3CDTF">2025-08-30T19:23:12Z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0x010100EE4BF5F97151DD43869D31846D2284B6</vt:lpwstr>
  </property>
</Properties>
</file>